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66" r:id="rId3"/>
    <p:sldId id="259" r:id="rId4"/>
    <p:sldId id="260" r:id="rId5"/>
    <p:sldId id="256" r:id="rId6"/>
    <p:sldId id="257" r:id="rId7"/>
    <p:sldId id="258" r:id="rId8"/>
    <p:sldId id="263" r:id="rId9"/>
    <p:sldId id="264" r:id="rId10"/>
    <p:sldId id="261" r:id="rId11"/>
    <p:sldId id="262" r:id="rId12"/>
    <p:sldId id="268" r:id="rId13"/>
    <p:sldId id="269"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5" d="100"/>
          <a:sy n="65" d="100"/>
        </p:scale>
        <p:origin x="1306"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CEFF2C-637F-A84B-94ED-ED742761AEEE}" type="doc">
      <dgm:prSet loTypeId="urn:microsoft.com/office/officeart/2005/8/layout/orgChart1" loCatId="" qsTypeId="urn:microsoft.com/office/officeart/2005/8/quickstyle/simple3" qsCatId="simple" csTypeId="urn:microsoft.com/office/officeart/2005/8/colors/accent1_2" csCatId="accent1" phldr="1"/>
      <dgm:spPr/>
      <dgm:t>
        <a:bodyPr/>
        <a:lstStyle/>
        <a:p>
          <a:endParaRPr lang="en-US"/>
        </a:p>
      </dgm:t>
    </dgm:pt>
    <dgm:pt modelId="{4EFF3BE3-9DF8-8F40-B184-A019592F420C}">
      <dgm:prSet phldrT="[Text]" custT="1"/>
      <dgm:spPr/>
      <dgm:t>
        <a:bodyPr/>
        <a:lstStyle/>
        <a:p>
          <a:r>
            <a:rPr lang="en-US" sz="1200" dirty="0"/>
            <a:t>Vestry</a:t>
          </a:r>
        </a:p>
      </dgm:t>
    </dgm:pt>
    <dgm:pt modelId="{9CFBF012-859E-2544-9321-19A148CB7E90}" type="parTrans" cxnId="{21F40DD1-6DA9-2943-B79A-FC7CBC3413E1}">
      <dgm:prSet/>
      <dgm:spPr/>
      <dgm:t>
        <a:bodyPr/>
        <a:lstStyle/>
        <a:p>
          <a:endParaRPr lang="en-US"/>
        </a:p>
      </dgm:t>
    </dgm:pt>
    <dgm:pt modelId="{8E7075A3-5573-3F49-BFE2-C390A8E0D65E}" type="sibTrans" cxnId="{21F40DD1-6DA9-2943-B79A-FC7CBC3413E1}">
      <dgm:prSet/>
      <dgm:spPr/>
      <dgm:t>
        <a:bodyPr/>
        <a:lstStyle/>
        <a:p>
          <a:endParaRPr lang="en-US"/>
        </a:p>
      </dgm:t>
    </dgm:pt>
    <dgm:pt modelId="{977BF29A-7E46-C44A-8F7A-E0B81586F672}">
      <dgm:prSet phldrT="[Text]" custT="1"/>
      <dgm:spPr/>
      <dgm:t>
        <a:bodyPr/>
        <a:lstStyle/>
        <a:p>
          <a:r>
            <a:rPr lang="en-US" sz="1200"/>
            <a:t>Supervision of Sexton</a:t>
          </a:r>
        </a:p>
      </dgm:t>
    </dgm:pt>
    <dgm:pt modelId="{11F60FA6-569A-2F4D-A5D3-47197E7BD1A0}" type="parTrans" cxnId="{E4711835-0FB9-634C-9A2A-0440CEAF0108}">
      <dgm:prSet/>
      <dgm:spPr/>
      <dgm:t>
        <a:bodyPr/>
        <a:lstStyle/>
        <a:p>
          <a:endParaRPr lang="en-US"/>
        </a:p>
      </dgm:t>
    </dgm:pt>
    <dgm:pt modelId="{E81BC766-5B69-8E4A-9F00-8F02654D2436}" type="sibTrans" cxnId="{E4711835-0FB9-634C-9A2A-0440CEAF0108}">
      <dgm:prSet/>
      <dgm:spPr/>
      <dgm:t>
        <a:bodyPr/>
        <a:lstStyle/>
        <a:p>
          <a:endParaRPr lang="en-US"/>
        </a:p>
      </dgm:t>
    </dgm:pt>
    <dgm:pt modelId="{AC9E20A0-C0E2-0B46-81E9-AF5EA7ECE4F5}">
      <dgm:prSet phldrT="[Text]" custT="1"/>
      <dgm:spPr/>
      <dgm:t>
        <a:bodyPr/>
        <a:lstStyle/>
        <a:p>
          <a:r>
            <a:rPr lang="en-US" sz="1200"/>
            <a:t>Security</a:t>
          </a:r>
        </a:p>
      </dgm:t>
    </dgm:pt>
    <dgm:pt modelId="{BCF1590C-E225-E342-9B7A-1E53FE6024C7}" type="parTrans" cxnId="{A288164F-F7E9-4C40-AD9B-51CDD63761F2}">
      <dgm:prSet/>
      <dgm:spPr/>
      <dgm:t>
        <a:bodyPr/>
        <a:lstStyle/>
        <a:p>
          <a:endParaRPr lang="en-US"/>
        </a:p>
      </dgm:t>
    </dgm:pt>
    <dgm:pt modelId="{169585E3-1E76-2F44-8354-27C281B81C4F}" type="sibTrans" cxnId="{A288164F-F7E9-4C40-AD9B-51CDD63761F2}">
      <dgm:prSet/>
      <dgm:spPr/>
      <dgm:t>
        <a:bodyPr/>
        <a:lstStyle/>
        <a:p>
          <a:endParaRPr lang="en-US"/>
        </a:p>
      </dgm:t>
    </dgm:pt>
    <dgm:pt modelId="{2A58BBE1-3D8E-A546-8D76-FFA7454FBC10}">
      <dgm:prSet custT="1"/>
      <dgm:spPr/>
      <dgm:t>
        <a:bodyPr/>
        <a:lstStyle/>
        <a:p>
          <a:r>
            <a:rPr lang="en-US" sz="1200"/>
            <a:t>Rectory</a:t>
          </a:r>
        </a:p>
      </dgm:t>
    </dgm:pt>
    <dgm:pt modelId="{8A4E04FA-D5F7-F94B-B916-1232BF0F52C3}" type="parTrans" cxnId="{5A54E107-7694-8C48-BE6A-17303C26DBE1}">
      <dgm:prSet/>
      <dgm:spPr/>
      <dgm:t>
        <a:bodyPr/>
        <a:lstStyle/>
        <a:p>
          <a:endParaRPr lang="en-US"/>
        </a:p>
      </dgm:t>
    </dgm:pt>
    <dgm:pt modelId="{28A503F5-7E1D-9543-AE9B-A99617F11FE1}" type="sibTrans" cxnId="{5A54E107-7694-8C48-BE6A-17303C26DBE1}">
      <dgm:prSet/>
      <dgm:spPr/>
      <dgm:t>
        <a:bodyPr/>
        <a:lstStyle/>
        <a:p>
          <a:endParaRPr lang="en-US"/>
        </a:p>
      </dgm:t>
    </dgm:pt>
    <dgm:pt modelId="{E4B0F2BA-1924-CE43-9179-CE415089DFA7}">
      <dgm:prSet custT="1"/>
      <dgm:spPr/>
      <dgm:t>
        <a:bodyPr/>
        <a:lstStyle/>
        <a:p>
          <a:r>
            <a:rPr lang="en-US" sz="1200"/>
            <a:t>LUW-SH/SK</a:t>
          </a:r>
        </a:p>
      </dgm:t>
    </dgm:pt>
    <dgm:pt modelId="{004D3502-AE23-324E-A9BB-FAABE7C9C6D8}" type="parTrans" cxnId="{99ED7512-27CD-8447-B11A-B96143A5B5D2}">
      <dgm:prSet/>
      <dgm:spPr/>
      <dgm:t>
        <a:bodyPr/>
        <a:lstStyle/>
        <a:p>
          <a:endParaRPr lang="en-US"/>
        </a:p>
      </dgm:t>
    </dgm:pt>
    <dgm:pt modelId="{377E5D39-938D-9C44-BE49-B6DEAC012DA6}" type="sibTrans" cxnId="{99ED7512-27CD-8447-B11A-B96143A5B5D2}">
      <dgm:prSet/>
      <dgm:spPr/>
      <dgm:t>
        <a:bodyPr/>
        <a:lstStyle/>
        <a:p>
          <a:endParaRPr lang="en-US"/>
        </a:p>
      </dgm:t>
    </dgm:pt>
    <dgm:pt modelId="{8492CB53-D2DE-7248-8D3A-8CE25B977515}">
      <dgm:prSet custT="1"/>
      <dgm:spPr/>
      <dgm:t>
        <a:bodyPr/>
        <a:lstStyle/>
        <a:p>
          <a:r>
            <a:rPr lang="en-US" sz="1200"/>
            <a:t>Rental</a:t>
          </a:r>
        </a:p>
      </dgm:t>
    </dgm:pt>
    <dgm:pt modelId="{4E0A3C71-D49F-DD48-B6D6-92D928EC3DB4}" type="parTrans" cxnId="{0B0A2F6F-4881-3C41-AB12-A68C183027FF}">
      <dgm:prSet/>
      <dgm:spPr/>
      <dgm:t>
        <a:bodyPr/>
        <a:lstStyle/>
        <a:p>
          <a:endParaRPr lang="en-US"/>
        </a:p>
      </dgm:t>
    </dgm:pt>
    <dgm:pt modelId="{3036262E-1C9D-7B41-95F8-15E257B8BB5F}" type="sibTrans" cxnId="{0B0A2F6F-4881-3C41-AB12-A68C183027FF}">
      <dgm:prSet/>
      <dgm:spPr/>
      <dgm:t>
        <a:bodyPr/>
        <a:lstStyle/>
        <a:p>
          <a:endParaRPr lang="en-US"/>
        </a:p>
      </dgm:t>
    </dgm:pt>
    <dgm:pt modelId="{3EBD4485-4EF8-4145-9E34-090680602DAA}">
      <dgm:prSet custT="1"/>
      <dgm:spPr/>
      <dgm:t>
        <a:bodyPr/>
        <a:lstStyle/>
        <a:p>
          <a:r>
            <a:rPr lang="en-US" sz="1200"/>
            <a:t>License/Certificates</a:t>
          </a:r>
        </a:p>
      </dgm:t>
    </dgm:pt>
    <dgm:pt modelId="{5BD4CB84-D50D-B34D-BD2C-A6F0D5C8D501}" type="parTrans" cxnId="{B685259D-7739-F641-9498-98E0CB8B84BF}">
      <dgm:prSet/>
      <dgm:spPr/>
      <dgm:t>
        <a:bodyPr/>
        <a:lstStyle/>
        <a:p>
          <a:endParaRPr lang="en-US"/>
        </a:p>
      </dgm:t>
    </dgm:pt>
    <dgm:pt modelId="{C451639D-C1E8-0844-962C-4EFE088986DC}" type="sibTrans" cxnId="{B685259D-7739-F641-9498-98E0CB8B84BF}">
      <dgm:prSet/>
      <dgm:spPr/>
      <dgm:t>
        <a:bodyPr/>
        <a:lstStyle/>
        <a:p>
          <a:endParaRPr lang="en-US"/>
        </a:p>
      </dgm:t>
    </dgm:pt>
    <dgm:pt modelId="{06759EE4-537C-6F47-883A-C202929B501F}">
      <dgm:prSet custT="1"/>
      <dgm:spPr/>
      <dgm:t>
        <a:bodyPr/>
        <a:lstStyle/>
        <a:p>
          <a:r>
            <a:rPr lang="en-US" sz="1200"/>
            <a:t>Vendor Negotiation</a:t>
          </a:r>
        </a:p>
      </dgm:t>
    </dgm:pt>
    <dgm:pt modelId="{F2973398-DD47-BF46-B8CB-777BF6580513}" type="parTrans" cxnId="{A325C23B-EE9B-834B-B047-81A186F5B575}">
      <dgm:prSet/>
      <dgm:spPr/>
      <dgm:t>
        <a:bodyPr/>
        <a:lstStyle/>
        <a:p>
          <a:endParaRPr lang="en-US"/>
        </a:p>
      </dgm:t>
    </dgm:pt>
    <dgm:pt modelId="{FEAE9F59-EE59-8A40-AE49-9D0429BD45A6}" type="sibTrans" cxnId="{A325C23B-EE9B-834B-B047-81A186F5B575}">
      <dgm:prSet/>
      <dgm:spPr/>
      <dgm:t>
        <a:bodyPr/>
        <a:lstStyle/>
        <a:p>
          <a:endParaRPr lang="en-US"/>
        </a:p>
      </dgm:t>
    </dgm:pt>
    <dgm:pt modelId="{2815824D-CE35-084B-9350-1328B040634C}">
      <dgm:prSet custT="1"/>
      <dgm:spPr/>
      <dgm:t>
        <a:bodyPr/>
        <a:lstStyle/>
        <a:p>
          <a:r>
            <a:rPr lang="en-US" sz="1200"/>
            <a:t>Special Projects</a:t>
          </a:r>
        </a:p>
      </dgm:t>
    </dgm:pt>
    <dgm:pt modelId="{8A975AAF-F563-F140-9B1E-EBAF22A1B965}" type="parTrans" cxnId="{C8B174A4-40AB-1149-A97B-082949E6BE14}">
      <dgm:prSet/>
      <dgm:spPr/>
      <dgm:t>
        <a:bodyPr/>
        <a:lstStyle/>
        <a:p>
          <a:endParaRPr lang="en-US"/>
        </a:p>
      </dgm:t>
    </dgm:pt>
    <dgm:pt modelId="{48544987-A657-6E4F-979B-2A1EB164F7CF}" type="sibTrans" cxnId="{C8B174A4-40AB-1149-A97B-082949E6BE14}">
      <dgm:prSet/>
      <dgm:spPr/>
      <dgm:t>
        <a:bodyPr/>
        <a:lstStyle/>
        <a:p>
          <a:endParaRPr lang="en-US"/>
        </a:p>
      </dgm:t>
    </dgm:pt>
    <dgm:pt modelId="{3203CBEB-AFDB-C142-A4AC-06ACF779B0D4}">
      <dgm:prSet custT="1"/>
      <dgm:spPr/>
      <dgm:t>
        <a:bodyPr/>
        <a:lstStyle/>
        <a:p>
          <a:r>
            <a:rPr lang="en-US" sz="1200"/>
            <a:t>B &amp; G Ch</a:t>
          </a:r>
          <a:r>
            <a:rPr lang="en-US" sz="1100"/>
            <a:t>air</a:t>
          </a:r>
        </a:p>
      </dgm:t>
    </dgm:pt>
    <dgm:pt modelId="{E98421B3-4309-8248-B16D-2770345538EA}" type="parTrans" cxnId="{3D304EB8-A926-6E4B-A4A0-198FA3AA6B32}">
      <dgm:prSet/>
      <dgm:spPr/>
      <dgm:t>
        <a:bodyPr/>
        <a:lstStyle/>
        <a:p>
          <a:endParaRPr lang="en-US"/>
        </a:p>
      </dgm:t>
    </dgm:pt>
    <dgm:pt modelId="{E8E770A8-560E-F343-9CE0-137228301DF6}" type="sibTrans" cxnId="{3D304EB8-A926-6E4B-A4A0-198FA3AA6B32}">
      <dgm:prSet/>
      <dgm:spPr/>
      <dgm:t>
        <a:bodyPr/>
        <a:lstStyle/>
        <a:p>
          <a:endParaRPr lang="en-US"/>
        </a:p>
      </dgm:t>
    </dgm:pt>
    <dgm:pt modelId="{495B3304-9DB7-5545-B920-DC2A975DFC98}" type="pres">
      <dgm:prSet presAssocID="{F8CEFF2C-637F-A84B-94ED-ED742761AEEE}" presName="hierChild1" presStyleCnt="0">
        <dgm:presLayoutVars>
          <dgm:orgChart val="1"/>
          <dgm:chPref val="1"/>
          <dgm:dir/>
          <dgm:animOne val="branch"/>
          <dgm:animLvl val="lvl"/>
          <dgm:resizeHandles/>
        </dgm:presLayoutVars>
      </dgm:prSet>
      <dgm:spPr/>
      <dgm:t>
        <a:bodyPr/>
        <a:lstStyle/>
        <a:p>
          <a:endParaRPr lang="en-US"/>
        </a:p>
      </dgm:t>
    </dgm:pt>
    <dgm:pt modelId="{27A197B4-9B55-AE48-B9C7-B1885943FCA1}" type="pres">
      <dgm:prSet presAssocID="{4EFF3BE3-9DF8-8F40-B184-A019592F420C}" presName="hierRoot1" presStyleCnt="0">
        <dgm:presLayoutVars>
          <dgm:hierBranch val="init"/>
        </dgm:presLayoutVars>
      </dgm:prSet>
      <dgm:spPr/>
    </dgm:pt>
    <dgm:pt modelId="{C079B034-7673-9F43-8541-56509D3D608A}" type="pres">
      <dgm:prSet presAssocID="{4EFF3BE3-9DF8-8F40-B184-A019592F420C}" presName="rootComposite1" presStyleCnt="0"/>
      <dgm:spPr/>
    </dgm:pt>
    <dgm:pt modelId="{BD14DE81-429D-E74F-8578-31D958717E4D}" type="pres">
      <dgm:prSet presAssocID="{4EFF3BE3-9DF8-8F40-B184-A019592F420C}" presName="rootText1" presStyleLbl="node0" presStyleIdx="0" presStyleCnt="2" custLinFactY="-188203" custLinFactNeighborX="-56678" custLinFactNeighborY="-200000">
        <dgm:presLayoutVars>
          <dgm:chPref val="3"/>
        </dgm:presLayoutVars>
      </dgm:prSet>
      <dgm:spPr/>
      <dgm:t>
        <a:bodyPr/>
        <a:lstStyle/>
        <a:p>
          <a:endParaRPr lang="en-US"/>
        </a:p>
      </dgm:t>
    </dgm:pt>
    <dgm:pt modelId="{8BC01B7E-05E0-E140-BF2B-E6BD8E09AD1D}" type="pres">
      <dgm:prSet presAssocID="{4EFF3BE3-9DF8-8F40-B184-A019592F420C}" presName="rootConnector1" presStyleLbl="node1" presStyleIdx="0" presStyleCnt="0"/>
      <dgm:spPr/>
      <dgm:t>
        <a:bodyPr/>
        <a:lstStyle/>
        <a:p>
          <a:endParaRPr lang="en-US"/>
        </a:p>
      </dgm:t>
    </dgm:pt>
    <dgm:pt modelId="{D140905A-9925-414E-9A44-3966FB43FEB7}" type="pres">
      <dgm:prSet presAssocID="{4EFF3BE3-9DF8-8F40-B184-A019592F420C}" presName="hierChild2" presStyleCnt="0"/>
      <dgm:spPr/>
    </dgm:pt>
    <dgm:pt modelId="{B912A173-04F4-A04E-974E-3B963830E243}" type="pres">
      <dgm:prSet presAssocID="{11F60FA6-569A-2F4D-A5D3-47197E7BD1A0}" presName="Name37" presStyleLbl="parChTrans1D2" presStyleIdx="0" presStyleCnt="8"/>
      <dgm:spPr/>
      <dgm:t>
        <a:bodyPr/>
        <a:lstStyle/>
        <a:p>
          <a:endParaRPr lang="en-US"/>
        </a:p>
      </dgm:t>
    </dgm:pt>
    <dgm:pt modelId="{845C11DF-4836-ED41-9C3C-23D057A53B51}" type="pres">
      <dgm:prSet presAssocID="{977BF29A-7E46-C44A-8F7A-E0B81586F672}" presName="hierRoot2" presStyleCnt="0">
        <dgm:presLayoutVars>
          <dgm:hierBranch val="init"/>
        </dgm:presLayoutVars>
      </dgm:prSet>
      <dgm:spPr/>
    </dgm:pt>
    <dgm:pt modelId="{72904E8A-31E2-E946-9F31-0871CE3B0EED}" type="pres">
      <dgm:prSet presAssocID="{977BF29A-7E46-C44A-8F7A-E0B81586F672}" presName="rootComposite" presStyleCnt="0"/>
      <dgm:spPr/>
    </dgm:pt>
    <dgm:pt modelId="{76E7A601-D982-BA46-B6AF-4E52F5E96C88}" type="pres">
      <dgm:prSet presAssocID="{977BF29A-7E46-C44A-8F7A-E0B81586F672}" presName="rootText" presStyleLbl="node2" presStyleIdx="0" presStyleCnt="8">
        <dgm:presLayoutVars>
          <dgm:chPref val="3"/>
        </dgm:presLayoutVars>
      </dgm:prSet>
      <dgm:spPr/>
      <dgm:t>
        <a:bodyPr/>
        <a:lstStyle/>
        <a:p>
          <a:endParaRPr lang="en-US"/>
        </a:p>
      </dgm:t>
    </dgm:pt>
    <dgm:pt modelId="{A45C4F3D-29E2-AC4A-B68B-9BB05DE10F89}" type="pres">
      <dgm:prSet presAssocID="{977BF29A-7E46-C44A-8F7A-E0B81586F672}" presName="rootConnector" presStyleLbl="node2" presStyleIdx="0" presStyleCnt="8"/>
      <dgm:spPr/>
      <dgm:t>
        <a:bodyPr/>
        <a:lstStyle/>
        <a:p>
          <a:endParaRPr lang="en-US"/>
        </a:p>
      </dgm:t>
    </dgm:pt>
    <dgm:pt modelId="{5EDA9228-7CBF-5E42-8F5D-0EDA9B06C4FB}" type="pres">
      <dgm:prSet presAssocID="{977BF29A-7E46-C44A-8F7A-E0B81586F672}" presName="hierChild4" presStyleCnt="0"/>
      <dgm:spPr/>
    </dgm:pt>
    <dgm:pt modelId="{C4D63EC9-AB98-CC43-B755-9C97C9C6BE36}" type="pres">
      <dgm:prSet presAssocID="{977BF29A-7E46-C44A-8F7A-E0B81586F672}" presName="hierChild5" presStyleCnt="0"/>
      <dgm:spPr/>
    </dgm:pt>
    <dgm:pt modelId="{F61DD947-B5EB-BA45-9435-EEB05BD068AB}" type="pres">
      <dgm:prSet presAssocID="{BCF1590C-E225-E342-9B7A-1E53FE6024C7}" presName="Name37" presStyleLbl="parChTrans1D2" presStyleIdx="1" presStyleCnt="8"/>
      <dgm:spPr/>
      <dgm:t>
        <a:bodyPr/>
        <a:lstStyle/>
        <a:p>
          <a:endParaRPr lang="en-US"/>
        </a:p>
      </dgm:t>
    </dgm:pt>
    <dgm:pt modelId="{B33B7948-2A72-1A41-BA1E-0CF4377E87DD}" type="pres">
      <dgm:prSet presAssocID="{AC9E20A0-C0E2-0B46-81E9-AF5EA7ECE4F5}" presName="hierRoot2" presStyleCnt="0">
        <dgm:presLayoutVars>
          <dgm:hierBranch val="init"/>
        </dgm:presLayoutVars>
      </dgm:prSet>
      <dgm:spPr/>
    </dgm:pt>
    <dgm:pt modelId="{08716054-A547-5142-BE05-75ED5D799AB9}" type="pres">
      <dgm:prSet presAssocID="{AC9E20A0-C0E2-0B46-81E9-AF5EA7ECE4F5}" presName="rootComposite" presStyleCnt="0"/>
      <dgm:spPr/>
    </dgm:pt>
    <dgm:pt modelId="{9C458BD7-EE52-A24C-A6DD-F5EEAA252A86}" type="pres">
      <dgm:prSet presAssocID="{AC9E20A0-C0E2-0B46-81E9-AF5EA7ECE4F5}" presName="rootText" presStyleLbl="node2" presStyleIdx="1" presStyleCnt="8">
        <dgm:presLayoutVars>
          <dgm:chPref val="3"/>
        </dgm:presLayoutVars>
      </dgm:prSet>
      <dgm:spPr/>
      <dgm:t>
        <a:bodyPr/>
        <a:lstStyle/>
        <a:p>
          <a:endParaRPr lang="en-US"/>
        </a:p>
      </dgm:t>
    </dgm:pt>
    <dgm:pt modelId="{9D02966D-CAB1-D242-B0BF-62DE58F32A7E}" type="pres">
      <dgm:prSet presAssocID="{AC9E20A0-C0E2-0B46-81E9-AF5EA7ECE4F5}" presName="rootConnector" presStyleLbl="node2" presStyleIdx="1" presStyleCnt="8"/>
      <dgm:spPr/>
      <dgm:t>
        <a:bodyPr/>
        <a:lstStyle/>
        <a:p>
          <a:endParaRPr lang="en-US"/>
        </a:p>
      </dgm:t>
    </dgm:pt>
    <dgm:pt modelId="{6BCD4CAC-C09D-4141-AD61-26A28C40082D}" type="pres">
      <dgm:prSet presAssocID="{AC9E20A0-C0E2-0B46-81E9-AF5EA7ECE4F5}" presName="hierChild4" presStyleCnt="0"/>
      <dgm:spPr/>
    </dgm:pt>
    <dgm:pt modelId="{51672F3B-8011-BD40-93BE-358430037FE2}" type="pres">
      <dgm:prSet presAssocID="{AC9E20A0-C0E2-0B46-81E9-AF5EA7ECE4F5}" presName="hierChild5" presStyleCnt="0"/>
      <dgm:spPr/>
    </dgm:pt>
    <dgm:pt modelId="{EB5F1453-349A-0945-96B4-9243BA895B23}" type="pres">
      <dgm:prSet presAssocID="{8A4E04FA-D5F7-F94B-B916-1232BF0F52C3}" presName="Name37" presStyleLbl="parChTrans1D2" presStyleIdx="2" presStyleCnt="8"/>
      <dgm:spPr/>
      <dgm:t>
        <a:bodyPr/>
        <a:lstStyle/>
        <a:p>
          <a:endParaRPr lang="en-US"/>
        </a:p>
      </dgm:t>
    </dgm:pt>
    <dgm:pt modelId="{8E14530B-8BDA-A349-B352-723B863A1316}" type="pres">
      <dgm:prSet presAssocID="{2A58BBE1-3D8E-A546-8D76-FFA7454FBC10}" presName="hierRoot2" presStyleCnt="0">
        <dgm:presLayoutVars>
          <dgm:hierBranch val="init"/>
        </dgm:presLayoutVars>
      </dgm:prSet>
      <dgm:spPr/>
    </dgm:pt>
    <dgm:pt modelId="{CE0068CA-9B7A-0247-9B2D-8DEA319A350A}" type="pres">
      <dgm:prSet presAssocID="{2A58BBE1-3D8E-A546-8D76-FFA7454FBC10}" presName="rootComposite" presStyleCnt="0"/>
      <dgm:spPr/>
    </dgm:pt>
    <dgm:pt modelId="{BB8AB718-A18D-B44A-8545-9B25E265E972}" type="pres">
      <dgm:prSet presAssocID="{2A58BBE1-3D8E-A546-8D76-FFA7454FBC10}" presName="rootText" presStyleLbl="node2" presStyleIdx="2" presStyleCnt="8">
        <dgm:presLayoutVars>
          <dgm:chPref val="3"/>
        </dgm:presLayoutVars>
      </dgm:prSet>
      <dgm:spPr/>
      <dgm:t>
        <a:bodyPr/>
        <a:lstStyle/>
        <a:p>
          <a:endParaRPr lang="en-US"/>
        </a:p>
      </dgm:t>
    </dgm:pt>
    <dgm:pt modelId="{0226519D-4896-844E-A622-C58AE932A90D}" type="pres">
      <dgm:prSet presAssocID="{2A58BBE1-3D8E-A546-8D76-FFA7454FBC10}" presName="rootConnector" presStyleLbl="node2" presStyleIdx="2" presStyleCnt="8"/>
      <dgm:spPr/>
      <dgm:t>
        <a:bodyPr/>
        <a:lstStyle/>
        <a:p>
          <a:endParaRPr lang="en-US"/>
        </a:p>
      </dgm:t>
    </dgm:pt>
    <dgm:pt modelId="{FE6FA872-D693-B647-8DED-9971DEB8D32D}" type="pres">
      <dgm:prSet presAssocID="{2A58BBE1-3D8E-A546-8D76-FFA7454FBC10}" presName="hierChild4" presStyleCnt="0"/>
      <dgm:spPr/>
    </dgm:pt>
    <dgm:pt modelId="{68C4F295-C946-B94E-8139-3C42607BE21E}" type="pres">
      <dgm:prSet presAssocID="{2A58BBE1-3D8E-A546-8D76-FFA7454FBC10}" presName="hierChild5" presStyleCnt="0"/>
      <dgm:spPr/>
    </dgm:pt>
    <dgm:pt modelId="{51E9A21A-5A68-8240-B725-7796DAD81DC8}" type="pres">
      <dgm:prSet presAssocID="{004D3502-AE23-324E-A9BB-FAABE7C9C6D8}" presName="Name37" presStyleLbl="parChTrans1D2" presStyleIdx="3" presStyleCnt="8"/>
      <dgm:spPr/>
      <dgm:t>
        <a:bodyPr/>
        <a:lstStyle/>
        <a:p>
          <a:endParaRPr lang="en-US"/>
        </a:p>
      </dgm:t>
    </dgm:pt>
    <dgm:pt modelId="{BAC642A8-E734-934E-9606-AC3134F9C027}" type="pres">
      <dgm:prSet presAssocID="{E4B0F2BA-1924-CE43-9179-CE415089DFA7}" presName="hierRoot2" presStyleCnt="0">
        <dgm:presLayoutVars>
          <dgm:hierBranch val="init"/>
        </dgm:presLayoutVars>
      </dgm:prSet>
      <dgm:spPr/>
    </dgm:pt>
    <dgm:pt modelId="{C2219A01-B30F-4748-A12E-44CAC29A1A84}" type="pres">
      <dgm:prSet presAssocID="{E4B0F2BA-1924-CE43-9179-CE415089DFA7}" presName="rootComposite" presStyleCnt="0"/>
      <dgm:spPr/>
    </dgm:pt>
    <dgm:pt modelId="{90CCD5F7-B769-1A46-B35B-BFA26C226093}" type="pres">
      <dgm:prSet presAssocID="{E4B0F2BA-1924-CE43-9179-CE415089DFA7}" presName="rootText" presStyleLbl="node2" presStyleIdx="3" presStyleCnt="8">
        <dgm:presLayoutVars>
          <dgm:chPref val="3"/>
        </dgm:presLayoutVars>
      </dgm:prSet>
      <dgm:spPr/>
      <dgm:t>
        <a:bodyPr/>
        <a:lstStyle/>
        <a:p>
          <a:endParaRPr lang="en-US"/>
        </a:p>
      </dgm:t>
    </dgm:pt>
    <dgm:pt modelId="{974677EF-AD1F-004C-A39A-DCB85E439585}" type="pres">
      <dgm:prSet presAssocID="{E4B0F2BA-1924-CE43-9179-CE415089DFA7}" presName="rootConnector" presStyleLbl="node2" presStyleIdx="3" presStyleCnt="8"/>
      <dgm:spPr/>
      <dgm:t>
        <a:bodyPr/>
        <a:lstStyle/>
        <a:p>
          <a:endParaRPr lang="en-US"/>
        </a:p>
      </dgm:t>
    </dgm:pt>
    <dgm:pt modelId="{13C8CA64-8B73-7847-BE95-D4A5A2F98E99}" type="pres">
      <dgm:prSet presAssocID="{E4B0F2BA-1924-CE43-9179-CE415089DFA7}" presName="hierChild4" presStyleCnt="0"/>
      <dgm:spPr/>
    </dgm:pt>
    <dgm:pt modelId="{6CB3DE3C-3D27-D54C-B559-2373F1F823A9}" type="pres">
      <dgm:prSet presAssocID="{E4B0F2BA-1924-CE43-9179-CE415089DFA7}" presName="hierChild5" presStyleCnt="0"/>
      <dgm:spPr/>
    </dgm:pt>
    <dgm:pt modelId="{22081B49-90E8-984E-93C2-DFAB623D97D7}" type="pres">
      <dgm:prSet presAssocID="{4E0A3C71-D49F-DD48-B6D6-92D928EC3DB4}" presName="Name37" presStyleLbl="parChTrans1D2" presStyleIdx="4" presStyleCnt="8"/>
      <dgm:spPr/>
      <dgm:t>
        <a:bodyPr/>
        <a:lstStyle/>
        <a:p>
          <a:endParaRPr lang="en-US"/>
        </a:p>
      </dgm:t>
    </dgm:pt>
    <dgm:pt modelId="{36688719-124A-D843-B0D7-979401499B09}" type="pres">
      <dgm:prSet presAssocID="{8492CB53-D2DE-7248-8D3A-8CE25B977515}" presName="hierRoot2" presStyleCnt="0">
        <dgm:presLayoutVars>
          <dgm:hierBranch val="init"/>
        </dgm:presLayoutVars>
      </dgm:prSet>
      <dgm:spPr/>
    </dgm:pt>
    <dgm:pt modelId="{5AC4D69D-40F0-5F45-9D19-D5F819E2887A}" type="pres">
      <dgm:prSet presAssocID="{8492CB53-D2DE-7248-8D3A-8CE25B977515}" presName="rootComposite" presStyleCnt="0"/>
      <dgm:spPr/>
    </dgm:pt>
    <dgm:pt modelId="{389474E6-522A-FB4B-8C7B-189B37F6409D}" type="pres">
      <dgm:prSet presAssocID="{8492CB53-D2DE-7248-8D3A-8CE25B977515}" presName="rootText" presStyleLbl="node2" presStyleIdx="4" presStyleCnt="8">
        <dgm:presLayoutVars>
          <dgm:chPref val="3"/>
        </dgm:presLayoutVars>
      </dgm:prSet>
      <dgm:spPr/>
      <dgm:t>
        <a:bodyPr/>
        <a:lstStyle/>
        <a:p>
          <a:endParaRPr lang="en-US"/>
        </a:p>
      </dgm:t>
    </dgm:pt>
    <dgm:pt modelId="{8B16A031-61D6-9048-8D0A-18DB67C0BA59}" type="pres">
      <dgm:prSet presAssocID="{8492CB53-D2DE-7248-8D3A-8CE25B977515}" presName="rootConnector" presStyleLbl="node2" presStyleIdx="4" presStyleCnt="8"/>
      <dgm:spPr/>
      <dgm:t>
        <a:bodyPr/>
        <a:lstStyle/>
        <a:p>
          <a:endParaRPr lang="en-US"/>
        </a:p>
      </dgm:t>
    </dgm:pt>
    <dgm:pt modelId="{94635BC6-8291-9A40-AC9B-640FA8411547}" type="pres">
      <dgm:prSet presAssocID="{8492CB53-D2DE-7248-8D3A-8CE25B977515}" presName="hierChild4" presStyleCnt="0"/>
      <dgm:spPr/>
    </dgm:pt>
    <dgm:pt modelId="{0EFF300E-9243-0542-813C-BB884FE46949}" type="pres">
      <dgm:prSet presAssocID="{8492CB53-D2DE-7248-8D3A-8CE25B977515}" presName="hierChild5" presStyleCnt="0"/>
      <dgm:spPr/>
    </dgm:pt>
    <dgm:pt modelId="{889F378B-6F2F-194E-B4EB-2A25EDB959D7}" type="pres">
      <dgm:prSet presAssocID="{5BD4CB84-D50D-B34D-BD2C-A6F0D5C8D501}" presName="Name37" presStyleLbl="parChTrans1D2" presStyleIdx="5" presStyleCnt="8"/>
      <dgm:spPr/>
      <dgm:t>
        <a:bodyPr/>
        <a:lstStyle/>
        <a:p>
          <a:endParaRPr lang="en-US"/>
        </a:p>
      </dgm:t>
    </dgm:pt>
    <dgm:pt modelId="{1A99E819-FC60-DA47-8AAC-7BB2E1281D00}" type="pres">
      <dgm:prSet presAssocID="{3EBD4485-4EF8-4145-9E34-090680602DAA}" presName="hierRoot2" presStyleCnt="0">
        <dgm:presLayoutVars>
          <dgm:hierBranch val="init"/>
        </dgm:presLayoutVars>
      </dgm:prSet>
      <dgm:spPr/>
    </dgm:pt>
    <dgm:pt modelId="{DA50E33C-56C9-B343-9E94-359B218A2C4D}" type="pres">
      <dgm:prSet presAssocID="{3EBD4485-4EF8-4145-9E34-090680602DAA}" presName="rootComposite" presStyleCnt="0"/>
      <dgm:spPr/>
    </dgm:pt>
    <dgm:pt modelId="{85AF91E8-C7B2-BF43-99D4-F4AFAB2C7E28}" type="pres">
      <dgm:prSet presAssocID="{3EBD4485-4EF8-4145-9E34-090680602DAA}" presName="rootText" presStyleLbl="node2" presStyleIdx="5" presStyleCnt="8">
        <dgm:presLayoutVars>
          <dgm:chPref val="3"/>
        </dgm:presLayoutVars>
      </dgm:prSet>
      <dgm:spPr/>
      <dgm:t>
        <a:bodyPr/>
        <a:lstStyle/>
        <a:p>
          <a:endParaRPr lang="en-US"/>
        </a:p>
      </dgm:t>
    </dgm:pt>
    <dgm:pt modelId="{6E28EE18-21CF-DA42-B705-6DB8A634E724}" type="pres">
      <dgm:prSet presAssocID="{3EBD4485-4EF8-4145-9E34-090680602DAA}" presName="rootConnector" presStyleLbl="node2" presStyleIdx="5" presStyleCnt="8"/>
      <dgm:spPr/>
      <dgm:t>
        <a:bodyPr/>
        <a:lstStyle/>
        <a:p>
          <a:endParaRPr lang="en-US"/>
        </a:p>
      </dgm:t>
    </dgm:pt>
    <dgm:pt modelId="{8E57AA67-94DF-054B-8B6B-C0D45FBD2E72}" type="pres">
      <dgm:prSet presAssocID="{3EBD4485-4EF8-4145-9E34-090680602DAA}" presName="hierChild4" presStyleCnt="0"/>
      <dgm:spPr/>
    </dgm:pt>
    <dgm:pt modelId="{D21217EE-7445-D54E-B0CF-07CEB8BF5066}" type="pres">
      <dgm:prSet presAssocID="{3EBD4485-4EF8-4145-9E34-090680602DAA}" presName="hierChild5" presStyleCnt="0"/>
      <dgm:spPr/>
    </dgm:pt>
    <dgm:pt modelId="{1486B528-2B88-E449-ACC2-3C5E49CEFC67}" type="pres">
      <dgm:prSet presAssocID="{F2973398-DD47-BF46-B8CB-777BF6580513}" presName="Name37" presStyleLbl="parChTrans1D2" presStyleIdx="6" presStyleCnt="8"/>
      <dgm:spPr/>
      <dgm:t>
        <a:bodyPr/>
        <a:lstStyle/>
        <a:p>
          <a:endParaRPr lang="en-US"/>
        </a:p>
      </dgm:t>
    </dgm:pt>
    <dgm:pt modelId="{0E146BA1-882C-4E47-9D4C-2D7359E94086}" type="pres">
      <dgm:prSet presAssocID="{06759EE4-537C-6F47-883A-C202929B501F}" presName="hierRoot2" presStyleCnt="0">
        <dgm:presLayoutVars>
          <dgm:hierBranch val="init"/>
        </dgm:presLayoutVars>
      </dgm:prSet>
      <dgm:spPr/>
    </dgm:pt>
    <dgm:pt modelId="{09F9E35D-5772-A94B-8497-006BEF311660}" type="pres">
      <dgm:prSet presAssocID="{06759EE4-537C-6F47-883A-C202929B501F}" presName="rootComposite" presStyleCnt="0"/>
      <dgm:spPr/>
    </dgm:pt>
    <dgm:pt modelId="{018E9A8E-FE19-7E41-8B26-A809A95A23AD}" type="pres">
      <dgm:prSet presAssocID="{06759EE4-537C-6F47-883A-C202929B501F}" presName="rootText" presStyleLbl="node2" presStyleIdx="6" presStyleCnt="8">
        <dgm:presLayoutVars>
          <dgm:chPref val="3"/>
        </dgm:presLayoutVars>
      </dgm:prSet>
      <dgm:spPr/>
      <dgm:t>
        <a:bodyPr/>
        <a:lstStyle/>
        <a:p>
          <a:endParaRPr lang="en-US"/>
        </a:p>
      </dgm:t>
    </dgm:pt>
    <dgm:pt modelId="{E0458F10-9CDD-AB45-9BD1-3363FC7B44C9}" type="pres">
      <dgm:prSet presAssocID="{06759EE4-537C-6F47-883A-C202929B501F}" presName="rootConnector" presStyleLbl="node2" presStyleIdx="6" presStyleCnt="8"/>
      <dgm:spPr/>
      <dgm:t>
        <a:bodyPr/>
        <a:lstStyle/>
        <a:p>
          <a:endParaRPr lang="en-US"/>
        </a:p>
      </dgm:t>
    </dgm:pt>
    <dgm:pt modelId="{E27D0EF1-F762-2348-BD58-216E305ED90E}" type="pres">
      <dgm:prSet presAssocID="{06759EE4-537C-6F47-883A-C202929B501F}" presName="hierChild4" presStyleCnt="0"/>
      <dgm:spPr/>
    </dgm:pt>
    <dgm:pt modelId="{E3838B4C-41C1-624C-83F2-5ACBBD46C098}" type="pres">
      <dgm:prSet presAssocID="{06759EE4-537C-6F47-883A-C202929B501F}" presName="hierChild5" presStyleCnt="0"/>
      <dgm:spPr/>
    </dgm:pt>
    <dgm:pt modelId="{349CE39D-AF07-BD4A-9EA4-B2F358E1DB3F}" type="pres">
      <dgm:prSet presAssocID="{8A975AAF-F563-F140-9B1E-EBAF22A1B965}" presName="Name37" presStyleLbl="parChTrans1D2" presStyleIdx="7" presStyleCnt="8"/>
      <dgm:spPr/>
      <dgm:t>
        <a:bodyPr/>
        <a:lstStyle/>
        <a:p>
          <a:endParaRPr lang="en-US"/>
        </a:p>
      </dgm:t>
    </dgm:pt>
    <dgm:pt modelId="{DCC1F27F-8CF7-E047-AEEA-6E528F4C0F97}" type="pres">
      <dgm:prSet presAssocID="{2815824D-CE35-084B-9350-1328B040634C}" presName="hierRoot2" presStyleCnt="0">
        <dgm:presLayoutVars>
          <dgm:hierBranch val="init"/>
        </dgm:presLayoutVars>
      </dgm:prSet>
      <dgm:spPr/>
    </dgm:pt>
    <dgm:pt modelId="{06E322C9-C3F8-A845-A74E-9FF68DD0AE0D}" type="pres">
      <dgm:prSet presAssocID="{2815824D-CE35-084B-9350-1328B040634C}" presName="rootComposite" presStyleCnt="0"/>
      <dgm:spPr/>
    </dgm:pt>
    <dgm:pt modelId="{C4DEA919-7921-A247-B671-94F8AFED1DF5}" type="pres">
      <dgm:prSet presAssocID="{2815824D-CE35-084B-9350-1328B040634C}" presName="rootText" presStyleLbl="node2" presStyleIdx="7" presStyleCnt="8">
        <dgm:presLayoutVars>
          <dgm:chPref val="3"/>
        </dgm:presLayoutVars>
      </dgm:prSet>
      <dgm:spPr/>
      <dgm:t>
        <a:bodyPr/>
        <a:lstStyle/>
        <a:p>
          <a:endParaRPr lang="en-US"/>
        </a:p>
      </dgm:t>
    </dgm:pt>
    <dgm:pt modelId="{01431985-15BB-E24E-8041-9B9DD6B7FCBC}" type="pres">
      <dgm:prSet presAssocID="{2815824D-CE35-084B-9350-1328B040634C}" presName="rootConnector" presStyleLbl="node2" presStyleIdx="7" presStyleCnt="8"/>
      <dgm:spPr/>
      <dgm:t>
        <a:bodyPr/>
        <a:lstStyle/>
        <a:p>
          <a:endParaRPr lang="en-US"/>
        </a:p>
      </dgm:t>
    </dgm:pt>
    <dgm:pt modelId="{EC8E7D0B-7CA9-3E41-9505-0F8FFA71B403}" type="pres">
      <dgm:prSet presAssocID="{2815824D-CE35-084B-9350-1328B040634C}" presName="hierChild4" presStyleCnt="0"/>
      <dgm:spPr/>
    </dgm:pt>
    <dgm:pt modelId="{F8CE51DF-252C-AF43-AF1E-C7401B7B870D}" type="pres">
      <dgm:prSet presAssocID="{2815824D-CE35-084B-9350-1328B040634C}" presName="hierChild5" presStyleCnt="0"/>
      <dgm:spPr/>
    </dgm:pt>
    <dgm:pt modelId="{A4250430-BD24-184F-8E4C-8374F809DA10}" type="pres">
      <dgm:prSet presAssocID="{4EFF3BE3-9DF8-8F40-B184-A019592F420C}" presName="hierChild3" presStyleCnt="0"/>
      <dgm:spPr/>
    </dgm:pt>
    <dgm:pt modelId="{039635F3-C5B1-864C-A85F-2142E4B9148B}" type="pres">
      <dgm:prSet presAssocID="{3203CBEB-AFDB-C142-A4AC-06ACF779B0D4}" presName="hierRoot1" presStyleCnt="0">
        <dgm:presLayoutVars>
          <dgm:hierBranch val="init"/>
        </dgm:presLayoutVars>
      </dgm:prSet>
      <dgm:spPr/>
    </dgm:pt>
    <dgm:pt modelId="{EC2793CE-F9B3-494F-B05F-FEDCF6D7F2F8}" type="pres">
      <dgm:prSet presAssocID="{3203CBEB-AFDB-C142-A4AC-06ACF779B0D4}" presName="rootComposite1" presStyleCnt="0"/>
      <dgm:spPr/>
    </dgm:pt>
    <dgm:pt modelId="{437BEC4B-DBF2-7442-B9A5-C287E6B5F6DA}" type="pres">
      <dgm:prSet presAssocID="{3203CBEB-AFDB-C142-A4AC-06ACF779B0D4}" presName="rootText1" presStyleLbl="node0" presStyleIdx="1" presStyleCnt="2" custLinFactX="-77678" custLinFactY="-55287" custLinFactNeighborX="-100000" custLinFactNeighborY="-100000">
        <dgm:presLayoutVars>
          <dgm:chPref val="3"/>
        </dgm:presLayoutVars>
      </dgm:prSet>
      <dgm:spPr/>
      <dgm:t>
        <a:bodyPr/>
        <a:lstStyle/>
        <a:p>
          <a:endParaRPr lang="en-US"/>
        </a:p>
      </dgm:t>
    </dgm:pt>
    <dgm:pt modelId="{8F14F77E-3420-4C43-8078-16C7E44C3E4D}" type="pres">
      <dgm:prSet presAssocID="{3203CBEB-AFDB-C142-A4AC-06ACF779B0D4}" presName="rootConnector1" presStyleLbl="node1" presStyleIdx="0" presStyleCnt="0"/>
      <dgm:spPr/>
      <dgm:t>
        <a:bodyPr/>
        <a:lstStyle/>
        <a:p>
          <a:endParaRPr lang="en-US"/>
        </a:p>
      </dgm:t>
    </dgm:pt>
    <dgm:pt modelId="{EA89E928-A5D9-9142-9B49-A8C6FB037CA1}" type="pres">
      <dgm:prSet presAssocID="{3203CBEB-AFDB-C142-A4AC-06ACF779B0D4}" presName="hierChild2" presStyleCnt="0"/>
      <dgm:spPr/>
    </dgm:pt>
    <dgm:pt modelId="{8F03A0E6-E760-0E41-893A-342C17689D1E}" type="pres">
      <dgm:prSet presAssocID="{3203CBEB-AFDB-C142-A4AC-06ACF779B0D4}" presName="hierChild3" presStyleCnt="0"/>
      <dgm:spPr/>
    </dgm:pt>
  </dgm:ptLst>
  <dgm:cxnLst>
    <dgm:cxn modelId="{EEF09D60-091D-0D48-9F90-34BD160BED83}" type="presOf" srcId="{8A4E04FA-D5F7-F94B-B916-1232BF0F52C3}" destId="{EB5F1453-349A-0945-96B4-9243BA895B23}" srcOrd="0" destOrd="0" presId="urn:microsoft.com/office/officeart/2005/8/layout/orgChart1"/>
    <dgm:cxn modelId="{5CCCE4A8-82CD-F943-84CD-B3843D5FA0E7}" type="presOf" srcId="{4E0A3C71-D49F-DD48-B6D6-92D928EC3DB4}" destId="{22081B49-90E8-984E-93C2-DFAB623D97D7}" srcOrd="0" destOrd="0" presId="urn:microsoft.com/office/officeart/2005/8/layout/orgChart1"/>
    <dgm:cxn modelId="{0A8C6F8E-6C88-7947-A11A-D140F4D0EA35}" type="presOf" srcId="{3EBD4485-4EF8-4145-9E34-090680602DAA}" destId="{85AF91E8-C7B2-BF43-99D4-F4AFAB2C7E28}" srcOrd="0" destOrd="0" presId="urn:microsoft.com/office/officeart/2005/8/layout/orgChart1"/>
    <dgm:cxn modelId="{A288164F-F7E9-4C40-AD9B-51CDD63761F2}" srcId="{4EFF3BE3-9DF8-8F40-B184-A019592F420C}" destId="{AC9E20A0-C0E2-0B46-81E9-AF5EA7ECE4F5}" srcOrd="1" destOrd="0" parTransId="{BCF1590C-E225-E342-9B7A-1E53FE6024C7}" sibTransId="{169585E3-1E76-2F44-8354-27C281B81C4F}"/>
    <dgm:cxn modelId="{8805294B-A09F-1845-9A18-F6F94ECB3618}" type="presOf" srcId="{977BF29A-7E46-C44A-8F7A-E0B81586F672}" destId="{76E7A601-D982-BA46-B6AF-4E52F5E96C88}" srcOrd="0" destOrd="0" presId="urn:microsoft.com/office/officeart/2005/8/layout/orgChart1"/>
    <dgm:cxn modelId="{99ED7512-27CD-8447-B11A-B96143A5B5D2}" srcId="{4EFF3BE3-9DF8-8F40-B184-A019592F420C}" destId="{E4B0F2BA-1924-CE43-9179-CE415089DFA7}" srcOrd="3" destOrd="0" parTransId="{004D3502-AE23-324E-A9BB-FAABE7C9C6D8}" sibTransId="{377E5D39-938D-9C44-BE49-B6DEAC012DA6}"/>
    <dgm:cxn modelId="{21F40DD1-6DA9-2943-B79A-FC7CBC3413E1}" srcId="{F8CEFF2C-637F-A84B-94ED-ED742761AEEE}" destId="{4EFF3BE3-9DF8-8F40-B184-A019592F420C}" srcOrd="0" destOrd="0" parTransId="{9CFBF012-859E-2544-9321-19A148CB7E90}" sibTransId="{8E7075A3-5573-3F49-BFE2-C390A8E0D65E}"/>
    <dgm:cxn modelId="{5A54E107-7694-8C48-BE6A-17303C26DBE1}" srcId="{4EFF3BE3-9DF8-8F40-B184-A019592F420C}" destId="{2A58BBE1-3D8E-A546-8D76-FFA7454FBC10}" srcOrd="2" destOrd="0" parTransId="{8A4E04FA-D5F7-F94B-B916-1232BF0F52C3}" sibTransId="{28A503F5-7E1D-9543-AE9B-A99617F11FE1}"/>
    <dgm:cxn modelId="{C6F3E053-1364-1B43-BB7F-3415C599B94D}" type="presOf" srcId="{3EBD4485-4EF8-4145-9E34-090680602DAA}" destId="{6E28EE18-21CF-DA42-B705-6DB8A634E724}" srcOrd="1" destOrd="0" presId="urn:microsoft.com/office/officeart/2005/8/layout/orgChart1"/>
    <dgm:cxn modelId="{2957C628-764F-1F48-80D9-58A8146122BB}" type="presOf" srcId="{2815824D-CE35-084B-9350-1328B040634C}" destId="{C4DEA919-7921-A247-B671-94F8AFED1DF5}" srcOrd="0" destOrd="0" presId="urn:microsoft.com/office/officeart/2005/8/layout/orgChart1"/>
    <dgm:cxn modelId="{99C87E4F-19BD-4346-870B-BFA103B180B8}" type="presOf" srcId="{11F60FA6-569A-2F4D-A5D3-47197E7BD1A0}" destId="{B912A173-04F4-A04E-974E-3B963830E243}" srcOrd="0" destOrd="0" presId="urn:microsoft.com/office/officeart/2005/8/layout/orgChart1"/>
    <dgm:cxn modelId="{C8B174A4-40AB-1149-A97B-082949E6BE14}" srcId="{4EFF3BE3-9DF8-8F40-B184-A019592F420C}" destId="{2815824D-CE35-084B-9350-1328B040634C}" srcOrd="7" destOrd="0" parTransId="{8A975AAF-F563-F140-9B1E-EBAF22A1B965}" sibTransId="{48544987-A657-6E4F-979B-2A1EB164F7CF}"/>
    <dgm:cxn modelId="{3145642C-EEBA-3145-8E14-0B6702BCD034}" type="presOf" srcId="{AC9E20A0-C0E2-0B46-81E9-AF5EA7ECE4F5}" destId="{9D02966D-CAB1-D242-B0BF-62DE58F32A7E}" srcOrd="1" destOrd="0" presId="urn:microsoft.com/office/officeart/2005/8/layout/orgChart1"/>
    <dgm:cxn modelId="{CB176646-9DDB-AD4D-9A5B-1F5993234190}" type="presOf" srcId="{F8CEFF2C-637F-A84B-94ED-ED742761AEEE}" destId="{495B3304-9DB7-5545-B920-DC2A975DFC98}" srcOrd="0" destOrd="0" presId="urn:microsoft.com/office/officeart/2005/8/layout/orgChart1"/>
    <dgm:cxn modelId="{8D7E820D-57A4-194C-A49F-868304E9CC0E}" type="presOf" srcId="{8492CB53-D2DE-7248-8D3A-8CE25B977515}" destId="{389474E6-522A-FB4B-8C7B-189B37F6409D}" srcOrd="0" destOrd="0" presId="urn:microsoft.com/office/officeart/2005/8/layout/orgChart1"/>
    <dgm:cxn modelId="{FA1896D9-8122-A645-8911-3EA8A9BF1045}" type="presOf" srcId="{2815824D-CE35-084B-9350-1328B040634C}" destId="{01431985-15BB-E24E-8041-9B9DD6B7FCBC}" srcOrd="1" destOrd="0" presId="urn:microsoft.com/office/officeart/2005/8/layout/orgChart1"/>
    <dgm:cxn modelId="{00D80960-26C9-F745-B25D-D2D98AD2C8C5}" type="presOf" srcId="{4EFF3BE3-9DF8-8F40-B184-A019592F420C}" destId="{8BC01B7E-05E0-E140-BF2B-E6BD8E09AD1D}" srcOrd="1" destOrd="0" presId="urn:microsoft.com/office/officeart/2005/8/layout/orgChart1"/>
    <dgm:cxn modelId="{B685259D-7739-F641-9498-98E0CB8B84BF}" srcId="{4EFF3BE3-9DF8-8F40-B184-A019592F420C}" destId="{3EBD4485-4EF8-4145-9E34-090680602DAA}" srcOrd="5" destOrd="0" parTransId="{5BD4CB84-D50D-B34D-BD2C-A6F0D5C8D501}" sibTransId="{C451639D-C1E8-0844-962C-4EFE088986DC}"/>
    <dgm:cxn modelId="{56C755E4-B0EE-174B-B481-707F7821DE39}" type="presOf" srcId="{06759EE4-537C-6F47-883A-C202929B501F}" destId="{E0458F10-9CDD-AB45-9BD1-3363FC7B44C9}" srcOrd="1" destOrd="0" presId="urn:microsoft.com/office/officeart/2005/8/layout/orgChart1"/>
    <dgm:cxn modelId="{44078A70-F6CD-7B4A-8066-2B0F231C0069}" type="presOf" srcId="{5BD4CB84-D50D-B34D-BD2C-A6F0D5C8D501}" destId="{889F378B-6F2F-194E-B4EB-2A25EDB959D7}" srcOrd="0" destOrd="0" presId="urn:microsoft.com/office/officeart/2005/8/layout/orgChart1"/>
    <dgm:cxn modelId="{E4711835-0FB9-634C-9A2A-0440CEAF0108}" srcId="{4EFF3BE3-9DF8-8F40-B184-A019592F420C}" destId="{977BF29A-7E46-C44A-8F7A-E0B81586F672}" srcOrd="0" destOrd="0" parTransId="{11F60FA6-569A-2F4D-A5D3-47197E7BD1A0}" sibTransId="{E81BC766-5B69-8E4A-9F00-8F02654D2436}"/>
    <dgm:cxn modelId="{3B6752E0-5E58-EB4A-A98D-173AD6A90C9D}" type="presOf" srcId="{06759EE4-537C-6F47-883A-C202929B501F}" destId="{018E9A8E-FE19-7E41-8B26-A809A95A23AD}" srcOrd="0" destOrd="0" presId="urn:microsoft.com/office/officeart/2005/8/layout/orgChart1"/>
    <dgm:cxn modelId="{836B8E72-E66D-0248-9D7D-EB29ACED8447}" type="presOf" srcId="{BCF1590C-E225-E342-9B7A-1E53FE6024C7}" destId="{F61DD947-B5EB-BA45-9435-EEB05BD068AB}" srcOrd="0" destOrd="0" presId="urn:microsoft.com/office/officeart/2005/8/layout/orgChart1"/>
    <dgm:cxn modelId="{A8437BBE-9AAC-F54D-8D43-F62578485488}" type="presOf" srcId="{4EFF3BE3-9DF8-8F40-B184-A019592F420C}" destId="{BD14DE81-429D-E74F-8578-31D958717E4D}" srcOrd="0" destOrd="0" presId="urn:microsoft.com/office/officeart/2005/8/layout/orgChart1"/>
    <dgm:cxn modelId="{A325C23B-EE9B-834B-B047-81A186F5B575}" srcId="{4EFF3BE3-9DF8-8F40-B184-A019592F420C}" destId="{06759EE4-537C-6F47-883A-C202929B501F}" srcOrd="6" destOrd="0" parTransId="{F2973398-DD47-BF46-B8CB-777BF6580513}" sibTransId="{FEAE9F59-EE59-8A40-AE49-9D0429BD45A6}"/>
    <dgm:cxn modelId="{09B64171-30C0-B945-9EE3-2E6EBE99C1B0}" type="presOf" srcId="{2A58BBE1-3D8E-A546-8D76-FFA7454FBC10}" destId="{BB8AB718-A18D-B44A-8545-9B25E265E972}" srcOrd="0" destOrd="0" presId="urn:microsoft.com/office/officeart/2005/8/layout/orgChart1"/>
    <dgm:cxn modelId="{C46CB329-2A3B-1D49-955F-45A696F3301F}" type="presOf" srcId="{8A975AAF-F563-F140-9B1E-EBAF22A1B965}" destId="{349CE39D-AF07-BD4A-9EA4-B2F358E1DB3F}" srcOrd="0" destOrd="0" presId="urn:microsoft.com/office/officeart/2005/8/layout/orgChart1"/>
    <dgm:cxn modelId="{AE3BE7C5-72AC-1944-BAAD-C4AA970669FB}" type="presOf" srcId="{3203CBEB-AFDB-C142-A4AC-06ACF779B0D4}" destId="{8F14F77E-3420-4C43-8078-16C7E44C3E4D}" srcOrd="1" destOrd="0" presId="urn:microsoft.com/office/officeart/2005/8/layout/orgChart1"/>
    <dgm:cxn modelId="{3D304EB8-A926-6E4B-A4A0-198FA3AA6B32}" srcId="{F8CEFF2C-637F-A84B-94ED-ED742761AEEE}" destId="{3203CBEB-AFDB-C142-A4AC-06ACF779B0D4}" srcOrd="1" destOrd="0" parTransId="{E98421B3-4309-8248-B16D-2770345538EA}" sibTransId="{E8E770A8-560E-F343-9CE0-137228301DF6}"/>
    <dgm:cxn modelId="{3911F2DD-87C5-EA4D-B358-3A5D8325B12E}" type="presOf" srcId="{004D3502-AE23-324E-A9BB-FAABE7C9C6D8}" destId="{51E9A21A-5A68-8240-B725-7796DAD81DC8}" srcOrd="0" destOrd="0" presId="urn:microsoft.com/office/officeart/2005/8/layout/orgChart1"/>
    <dgm:cxn modelId="{7BB07FC9-0EC5-0848-9C80-9E9092F75EAE}" type="presOf" srcId="{2A58BBE1-3D8E-A546-8D76-FFA7454FBC10}" destId="{0226519D-4896-844E-A622-C58AE932A90D}" srcOrd="1" destOrd="0" presId="urn:microsoft.com/office/officeart/2005/8/layout/orgChart1"/>
    <dgm:cxn modelId="{33A8F0DB-0F46-E34D-B3A8-1048C1F0A9CC}" type="presOf" srcId="{977BF29A-7E46-C44A-8F7A-E0B81586F672}" destId="{A45C4F3D-29E2-AC4A-B68B-9BB05DE10F89}" srcOrd="1" destOrd="0" presId="urn:microsoft.com/office/officeart/2005/8/layout/orgChart1"/>
    <dgm:cxn modelId="{0B0A2F6F-4881-3C41-AB12-A68C183027FF}" srcId="{4EFF3BE3-9DF8-8F40-B184-A019592F420C}" destId="{8492CB53-D2DE-7248-8D3A-8CE25B977515}" srcOrd="4" destOrd="0" parTransId="{4E0A3C71-D49F-DD48-B6D6-92D928EC3DB4}" sibTransId="{3036262E-1C9D-7B41-95F8-15E257B8BB5F}"/>
    <dgm:cxn modelId="{FCE5E432-A838-044C-9A13-D414B1B70D1A}" type="presOf" srcId="{AC9E20A0-C0E2-0B46-81E9-AF5EA7ECE4F5}" destId="{9C458BD7-EE52-A24C-A6DD-F5EEAA252A86}" srcOrd="0" destOrd="0" presId="urn:microsoft.com/office/officeart/2005/8/layout/orgChart1"/>
    <dgm:cxn modelId="{F6CA6D52-E73D-3647-866B-C6240EEA5732}" type="presOf" srcId="{E4B0F2BA-1924-CE43-9179-CE415089DFA7}" destId="{90CCD5F7-B769-1A46-B35B-BFA26C226093}" srcOrd="0" destOrd="0" presId="urn:microsoft.com/office/officeart/2005/8/layout/orgChart1"/>
    <dgm:cxn modelId="{B3E8AFC6-8C06-EE4E-A8EB-3C0AB61A7B4A}" type="presOf" srcId="{E4B0F2BA-1924-CE43-9179-CE415089DFA7}" destId="{974677EF-AD1F-004C-A39A-DCB85E439585}" srcOrd="1" destOrd="0" presId="urn:microsoft.com/office/officeart/2005/8/layout/orgChart1"/>
    <dgm:cxn modelId="{EBDAEFA4-1AE2-3447-BC76-FF5962CFB404}" type="presOf" srcId="{8492CB53-D2DE-7248-8D3A-8CE25B977515}" destId="{8B16A031-61D6-9048-8D0A-18DB67C0BA59}" srcOrd="1" destOrd="0" presId="urn:microsoft.com/office/officeart/2005/8/layout/orgChart1"/>
    <dgm:cxn modelId="{DF62E8A9-A06E-5C41-920A-561D32F3695C}" type="presOf" srcId="{3203CBEB-AFDB-C142-A4AC-06ACF779B0D4}" destId="{437BEC4B-DBF2-7442-B9A5-C287E6B5F6DA}" srcOrd="0" destOrd="0" presId="urn:microsoft.com/office/officeart/2005/8/layout/orgChart1"/>
    <dgm:cxn modelId="{0FF0C058-34BE-E248-ABD3-4A233E7BEF44}" type="presOf" srcId="{F2973398-DD47-BF46-B8CB-777BF6580513}" destId="{1486B528-2B88-E449-ACC2-3C5E49CEFC67}" srcOrd="0" destOrd="0" presId="urn:microsoft.com/office/officeart/2005/8/layout/orgChart1"/>
    <dgm:cxn modelId="{1CF01852-ACEF-AF4A-8445-850FAD08FD79}" type="presParOf" srcId="{495B3304-9DB7-5545-B920-DC2A975DFC98}" destId="{27A197B4-9B55-AE48-B9C7-B1885943FCA1}" srcOrd="0" destOrd="0" presId="urn:microsoft.com/office/officeart/2005/8/layout/orgChart1"/>
    <dgm:cxn modelId="{49C9AB18-102D-2144-9E9B-DFD14212753F}" type="presParOf" srcId="{27A197B4-9B55-AE48-B9C7-B1885943FCA1}" destId="{C079B034-7673-9F43-8541-56509D3D608A}" srcOrd="0" destOrd="0" presId="urn:microsoft.com/office/officeart/2005/8/layout/orgChart1"/>
    <dgm:cxn modelId="{69D7AB99-AE01-484E-99E3-9F987B54FD65}" type="presParOf" srcId="{C079B034-7673-9F43-8541-56509D3D608A}" destId="{BD14DE81-429D-E74F-8578-31D958717E4D}" srcOrd="0" destOrd="0" presId="urn:microsoft.com/office/officeart/2005/8/layout/orgChart1"/>
    <dgm:cxn modelId="{A1D4D30D-F33F-274F-81C8-016B0A6C6056}" type="presParOf" srcId="{C079B034-7673-9F43-8541-56509D3D608A}" destId="{8BC01B7E-05E0-E140-BF2B-E6BD8E09AD1D}" srcOrd="1" destOrd="0" presId="urn:microsoft.com/office/officeart/2005/8/layout/orgChart1"/>
    <dgm:cxn modelId="{EC81B658-674F-1A4B-B0A0-DA28338D5870}" type="presParOf" srcId="{27A197B4-9B55-AE48-B9C7-B1885943FCA1}" destId="{D140905A-9925-414E-9A44-3966FB43FEB7}" srcOrd="1" destOrd="0" presId="urn:microsoft.com/office/officeart/2005/8/layout/orgChart1"/>
    <dgm:cxn modelId="{E518B2DE-BB48-F546-8607-466988945EC5}" type="presParOf" srcId="{D140905A-9925-414E-9A44-3966FB43FEB7}" destId="{B912A173-04F4-A04E-974E-3B963830E243}" srcOrd="0" destOrd="0" presId="urn:microsoft.com/office/officeart/2005/8/layout/orgChart1"/>
    <dgm:cxn modelId="{CF5B3B0F-55A5-6643-8082-737A20ABAB39}" type="presParOf" srcId="{D140905A-9925-414E-9A44-3966FB43FEB7}" destId="{845C11DF-4836-ED41-9C3C-23D057A53B51}" srcOrd="1" destOrd="0" presId="urn:microsoft.com/office/officeart/2005/8/layout/orgChart1"/>
    <dgm:cxn modelId="{3168A6E6-CD2A-4347-A31F-28E6B59D0184}" type="presParOf" srcId="{845C11DF-4836-ED41-9C3C-23D057A53B51}" destId="{72904E8A-31E2-E946-9F31-0871CE3B0EED}" srcOrd="0" destOrd="0" presId="urn:microsoft.com/office/officeart/2005/8/layout/orgChart1"/>
    <dgm:cxn modelId="{1EE31DED-4242-B24F-90A0-A8E647377815}" type="presParOf" srcId="{72904E8A-31E2-E946-9F31-0871CE3B0EED}" destId="{76E7A601-D982-BA46-B6AF-4E52F5E96C88}" srcOrd="0" destOrd="0" presId="urn:microsoft.com/office/officeart/2005/8/layout/orgChart1"/>
    <dgm:cxn modelId="{3FEBEDA2-329F-E74D-9F78-1F43A35FE7D9}" type="presParOf" srcId="{72904E8A-31E2-E946-9F31-0871CE3B0EED}" destId="{A45C4F3D-29E2-AC4A-B68B-9BB05DE10F89}" srcOrd="1" destOrd="0" presId="urn:microsoft.com/office/officeart/2005/8/layout/orgChart1"/>
    <dgm:cxn modelId="{3F4D97FA-DD85-684B-BB2F-68A21C595C4C}" type="presParOf" srcId="{845C11DF-4836-ED41-9C3C-23D057A53B51}" destId="{5EDA9228-7CBF-5E42-8F5D-0EDA9B06C4FB}" srcOrd="1" destOrd="0" presId="urn:microsoft.com/office/officeart/2005/8/layout/orgChart1"/>
    <dgm:cxn modelId="{8CD065C4-F646-6D47-981D-1CBC1B71E4A2}" type="presParOf" srcId="{845C11DF-4836-ED41-9C3C-23D057A53B51}" destId="{C4D63EC9-AB98-CC43-B755-9C97C9C6BE36}" srcOrd="2" destOrd="0" presId="urn:microsoft.com/office/officeart/2005/8/layout/orgChart1"/>
    <dgm:cxn modelId="{064AC900-F29B-2745-86A5-E34827F97B6F}" type="presParOf" srcId="{D140905A-9925-414E-9A44-3966FB43FEB7}" destId="{F61DD947-B5EB-BA45-9435-EEB05BD068AB}" srcOrd="2" destOrd="0" presId="urn:microsoft.com/office/officeart/2005/8/layout/orgChart1"/>
    <dgm:cxn modelId="{FBC4F376-099B-614A-800E-727C5EAE7031}" type="presParOf" srcId="{D140905A-9925-414E-9A44-3966FB43FEB7}" destId="{B33B7948-2A72-1A41-BA1E-0CF4377E87DD}" srcOrd="3" destOrd="0" presId="urn:microsoft.com/office/officeart/2005/8/layout/orgChart1"/>
    <dgm:cxn modelId="{4714F56F-8A8C-8C41-BCBC-1C9FC841224F}" type="presParOf" srcId="{B33B7948-2A72-1A41-BA1E-0CF4377E87DD}" destId="{08716054-A547-5142-BE05-75ED5D799AB9}" srcOrd="0" destOrd="0" presId="urn:microsoft.com/office/officeart/2005/8/layout/orgChart1"/>
    <dgm:cxn modelId="{ACBF54A1-E500-0640-9760-0CBDEE6E8509}" type="presParOf" srcId="{08716054-A547-5142-BE05-75ED5D799AB9}" destId="{9C458BD7-EE52-A24C-A6DD-F5EEAA252A86}" srcOrd="0" destOrd="0" presId="urn:microsoft.com/office/officeart/2005/8/layout/orgChart1"/>
    <dgm:cxn modelId="{9865E5C9-35B1-6740-A47F-CD0D011D5D06}" type="presParOf" srcId="{08716054-A547-5142-BE05-75ED5D799AB9}" destId="{9D02966D-CAB1-D242-B0BF-62DE58F32A7E}" srcOrd="1" destOrd="0" presId="urn:microsoft.com/office/officeart/2005/8/layout/orgChart1"/>
    <dgm:cxn modelId="{CC5C5754-3F54-4A45-B3D0-935DE318F48F}" type="presParOf" srcId="{B33B7948-2A72-1A41-BA1E-0CF4377E87DD}" destId="{6BCD4CAC-C09D-4141-AD61-26A28C40082D}" srcOrd="1" destOrd="0" presId="urn:microsoft.com/office/officeart/2005/8/layout/orgChart1"/>
    <dgm:cxn modelId="{04A3B360-AF72-F44E-BCE3-13BB9B3DC862}" type="presParOf" srcId="{B33B7948-2A72-1A41-BA1E-0CF4377E87DD}" destId="{51672F3B-8011-BD40-93BE-358430037FE2}" srcOrd="2" destOrd="0" presId="urn:microsoft.com/office/officeart/2005/8/layout/orgChart1"/>
    <dgm:cxn modelId="{09E20ACE-286C-DE41-BD27-D6AC20C46A71}" type="presParOf" srcId="{D140905A-9925-414E-9A44-3966FB43FEB7}" destId="{EB5F1453-349A-0945-96B4-9243BA895B23}" srcOrd="4" destOrd="0" presId="urn:microsoft.com/office/officeart/2005/8/layout/orgChart1"/>
    <dgm:cxn modelId="{5586B9C2-6593-9A41-ACAE-245521241877}" type="presParOf" srcId="{D140905A-9925-414E-9A44-3966FB43FEB7}" destId="{8E14530B-8BDA-A349-B352-723B863A1316}" srcOrd="5" destOrd="0" presId="urn:microsoft.com/office/officeart/2005/8/layout/orgChart1"/>
    <dgm:cxn modelId="{42EF03F9-9747-C648-8DBD-9CE94E2206DC}" type="presParOf" srcId="{8E14530B-8BDA-A349-B352-723B863A1316}" destId="{CE0068CA-9B7A-0247-9B2D-8DEA319A350A}" srcOrd="0" destOrd="0" presId="urn:microsoft.com/office/officeart/2005/8/layout/orgChart1"/>
    <dgm:cxn modelId="{8CF93F73-F043-234D-8199-026BE77A3D3A}" type="presParOf" srcId="{CE0068CA-9B7A-0247-9B2D-8DEA319A350A}" destId="{BB8AB718-A18D-B44A-8545-9B25E265E972}" srcOrd="0" destOrd="0" presId="urn:microsoft.com/office/officeart/2005/8/layout/orgChart1"/>
    <dgm:cxn modelId="{41A353E6-4DC3-2247-A616-14FD1EC7DA8A}" type="presParOf" srcId="{CE0068CA-9B7A-0247-9B2D-8DEA319A350A}" destId="{0226519D-4896-844E-A622-C58AE932A90D}" srcOrd="1" destOrd="0" presId="urn:microsoft.com/office/officeart/2005/8/layout/orgChart1"/>
    <dgm:cxn modelId="{C4FE8C72-71F5-444A-821B-FAD5B49D2BAF}" type="presParOf" srcId="{8E14530B-8BDA-A349-B352-723B863A1316}" destId="{FE6FA872-D693-B647-8DED-9971DEB8D32D}" srcOrd="1" destOrd="0" presId="urn:microsoft.com/office/officeart/2005/8/layout/orgChart1"/>
    <dgm:cxn modelId="{AD6C800D-9486-F049-A67C-C7C3B631E427}" type="presParOf" srcId="{8E14530B-8BDA-A349-B352-723B863A1316}" destId="{68C4F295-C946-B94E-8139-3C42607BE21E}" srcOrd="2" destOrd="0" presId="urn:microsoft.com/office/officeart/2005/8/layout/orgChart1"/>
    <dgm:cxn modelId="{991D0014-4EBD-0349-AE83-CBAAEE4A5D04}" type="presParOf" srcId="{D140905A-9925-414E-9A44-3966FB43FEB7}" destId="{51E9A21A-5A68-8240-B725-7796DAD81DC8}" srcOrd="6" destOrd="0" presId="urn:microsoft.com/office/officeart/2005/8/layout/orgChart1"/>
    <dgm:cxn modelId="{36B5F2F6-77D4-144A-9D4A-9FBD9DF54836}" type="presParOf" srcId="{D140905A-9925-414E-9A44-3966FB43FEB7}" destId="{BAC642A8-E734-934E-9606-AC3134F9C027}" srcOrd="7" destOrd="0" presId="urn:microsoft.com/office/officeart/2005/8/layout/orgChart1"/>
    <dgm:cxn modelId="{067F4DC2-7B38-4745-9AE4-E27BA332161A}" type="presParOf" srcId="{BAC642A8-E734-934E-9606-AC3134F9C027}" destId="{C2219A01-B30F-4748-A12E-44CAC29A1A84}" srcOrd="0" destOrd="0" presId="urn:microsoft.com/office/officeart/2005/8/layout/orgChart1"/>
    <dgm:cxn modelId="{693F2523-D1A8-8945-BB83-53D6E7A2EDBE}" type="presParOf" srcId="{C2219A01-B30F-4748-A12E-44CAC29A1A84}" destId="{90CCD5F7-B769-1A46-B35B-BFA26C226093}" srcOrd="0" destOrd="0" presId="urn:microsoft.com/office/officeart/2005/8/layout/orgChart1"/>
    <dgm:cxn modelId="{0F705ADE-C4F9-AA4E-9609-BAC85C85D9B2}" type="presParOf" srcId="{C2219A01-B30F-4748-A12E-44CAC29A1A84}" destId="{974677EF-AD1F-004C-A39A-DCB85E439585}" srcOrd="1" destOrd="0" presId="urn:microsoft.com/office/officeart/2005/8/layout/orgChart1"/>
    <dgm:cxn modelId="{6ECE0D32-460B-0F42-A435-71229336208E}" type="presParOf" srcId="{BAC642A8-E734-934E-9606-AC3134F9C027}" destId="{13C8CA64-8B73-7847-BE95-D4A5A2F98E99}" srcOrd="1" destOrd="0" presId="urn:microsoft.com/office/officeart/2005/8/layout/orgChart1"/>
    <dgm:cxn modelId="{8E5DC2E2-6583-6441-8FC6-FC7053329FE9}" type="presParOf" srcId="{BAC642A8-E734-934E-9606-AC3134F9C027}" destId="{6CB3DE3C-3D27-D54C-B559-2373F1F823A9}" srcOrd="2" destOrd="0" presId="urn:microsoft.com/office/officeart/2005/8/layout/orgChart1"/>
    <dgm:cxn modelId="{EE517ACF-4196-174B-8D85-4CA95FDEB0FF}" type="presParOf" srcId="{D140905A-9925-414E-9A44-3966FB43FEB7}" destId="{22081B49-90E8-984E-93C2-DFAB623D97D7}" srcOrd="8" destOrd="0" presId="urn:microsoft.com/office/officeart/2005/8/layout/orgChart1"/>
    <dgm:cxn modelId="{6E3D427C-A4AD-A24D-9540-3CB49D1FC035}" type="presParOf" srcId="{D140905A-9925-414E-9A44-3966FB43FEB7}" destId="{36688719-124A-D843-B0D7-979401499B09}" srcOrd="9" destOrd="0" presId="urn:microsoft.com/office/officeart/2005/8/layout/orgChart1"/>
    <dgm:cxn modelId="{11B7E219-BD70-C143-BE5E-5332AE8ABA30}" type="presParOf" srcId="{36688719-124A-D843-B0D7-979401499B09}" destId="{5AC4D69D-40F0-5F45-9D19-D5F819E2887A}" srcOrd="0" destOrd="0" presId="urn:microsoft.com/office/officeart/2005/8/layout/orgChart1"/>
    <dgm:cxn modelId="{11A738FE-FD7F-D04D-B610-2FAB4C9F66EA}" type="presParOf" srcId="{5AC4D69D-40F0-5F45-9D19-D5F819E2887A}" destId="{389474E6-522A-FB4B-8C7B-189B37F6409D}" srcOrd="0" destOrd="0" presId="urn:microsoft.com/office/officeart/2005/8/layout/orgChart1"/>
    <dgm:cxn modelId="{BDBF0B74-F642-0C47-BEFE-383542A16C84}" type="presParOf" srcId="{5AC4D69D-40F0-5F45-9D19-D5F819E2887A}" destId="{8B16A031-61D6-9048-8D0A-18DB67C0BA59}" srcOrd="1" destOrd="0" presId="urn:microsoft.com/office/officeart/2005/8/layout/orgChart1"/>
    <dgm:cxn modelId="{CC06DCD0-7C79-5C44-B84C-4922A7B65CAB}" type="presParOf" srcId="{36688719-124A-D843-B0D7-979401499B09}" destId="{94635BC6-8291-9A40-AC9B-640FA8411547}" srcOrd="1" destOrd="0" presId="urn:microsoft.com/office/officeart/2005/8/layout/orgChart1"/>
    <dgm:cxn modelId="{96DBE502-299C-EE4A-B7E5-ADA485D65F68}" type="presParOf" srcId="{36688719-124A-D843-B0D7-979401499B09}" destId="{0EFF300E-9243-0542-813C-BB884FE46949}" srcOrd="2" destOrd="0" presId="urn:microsoft.com/office/officeart/2005/8/layout/orgChart1"/>
    <dgm:cxn modelId="{01253CE0-7778-574B-BC36-8C75F041534D}" type="presParOf" srcId="{D140905A-9925-414E-9A44-3966FB43FEB7}" destId="{889F378B-6F2F-194E-B4EB-2A25EDB959D7}" srcOrd="10" destOrd="0" presId="urn:microsoft.com/office/officeart/2005/8/layout/orgChart1"/>
    <dgm:cxn modelId="{807BBA9E-C8D3-E244-A66E-8E9548A4A77A}" type="presParOf" srcId="{D140905A-9925-414E-9A44-3966FB43FEB7}" destId="{1A99E819-FC60-DA47-8AAC-7BB2E1281D00}" srcOrd="11" destOrd="0" presId="urn:microsoft.com/office/officeart/2005/8/layout/orgChart1"/>
    <dgm:cxn modelId="{381DCFE7-7363-C843-B867-9933C42BE27E}" type="presParOf" srcId="{1A99E819-FC60-DA47-8AAC-7BB2E1281D00}" destId="{DA50E33C-56C9-B343-9E94-359B218A2C4D}" srcOrd="0" destOrd="0" presId="urn:microsoft.com/office/officeart/2005/8/layout/orgChart1"/>
    <dgm:cxn modelId="{9F83C930-F2BB-3D4B-9185-BE01B33925E7}" type="presParOf" srcId="{DA50E33C-56C9-B343-9E94-359B218A2C4D}" destId="{85AF91E8-C7B2-BF43-99D4-F4AFAB2C7E28}" srcOrd="0" destOrd="0" presId="urn:microsoft.com/office/officeart/2005/8/layout/orgChart1"/>
    <dgm:cxn modelId="{592F239D-7B19-2C40-8380-29577088D2AE}" type="presParOf" srcId="{DA50E33C-56C9-B343-9E94-359B218A2C4D}" destId="{6E28EE18-21CF-DA42-B705-6DB8A634E724}" srcOrd="1" destOrd="0" presId="urn:microsoft.com/office/officeart/2005/8/layout/orgChart1"/>
    <dgm:cxn modelId="{352F4923-A0D3-8043-99F8-5F98B422B6D9}" type="presParOf" srcId="{1A99E819-FC60-DA47-8AAC-7BB2E1281D00}" destId="{8E57AA67-94DF-054B-8B6B-C0D45FBD2E72}" srcOrd="1" destOrd="0" presId="urn:microsoft.com/office/officeart/2005/8/layout/orgChart1"/>
    <dgm:cxn modelId="{7B1F2213-8D5C-6D4D-85CF-146FE58E1657}" type="presParOf" srcId="{1A99E819-FC60-DA47-8AAC-7BB2E1281D00}" destId="{D21217EE-7445-D54E-B0CF-07CEB8BF5066}" srcOrd="2" destOrd="0" presId="urn:microsoft.com/office/officeart/2005/8/layout/orgChart1"/>
    <dgm:cxn modelId="{056F2F8A-81AA-9B4F-A2FE-C6CA156CA163}" type="presParOf" srcId="{D140905A-9925-414E-9A44-3966FB43FEB7}" destId="{1486B528-2B88-E449-ACC2-3C5E49CEFC67}" srcOrd="12" destOrd="0" presId="urn:microsoft.com/office/officeart/2005/8/layout/orgChart1"/>
    <dgm:cxn modelId="{0FCFF85D-48CC-1141-A6C8-269A78B96F8A}" type="presParOf" srcId="{D140905A-9925-414E-9A44-3966FB43FEB7}" destId="{0E146BA1-882C-4E47-9D4C-2D7359E94086}" srcOrd="13" destOrd="0" presId="urn:microsoft.com/office/officeart/2005/8/layout/orgChart1"/>
    <dgm:cxn modelId="{39E6ED71-37EB-704B-84FA-28CE1AB06DA9}" type="presParOf" srcId="{0E146BA1-882C-4E47-9D4C-2D7359E94086}" destId="{09F9E35D-5772-A94B-8497-006BEF311660}" srcOrd="0" destOrd="0" presId="urn:microsoft.com/office/officeart/2005/8/layout/orgChart1"/>
    <dgm:cxn modelId="{9F041E2E-6DD3-7745-A158-0451C0CECC79}" type="presParOf" srcId="{09F9E35D-5772-A94B-8497-006BEF311660}" destId="{018E9A8E-FE19-7E41-8B26-A809A95A23AD}" srcOrd="0" destOrd="0" presId="urn:microsoft.com/office/officeart/2005/8/layout/orgChart1"/>
    <dgm:cxn modelId="{100395E9-D86B-2742-91F3-63329FE8F970}" type="presParOf" srcId="{09F9E35D-5772-A94B-8497-006BEF311660}" destId="{E0458F10-9CDD-AB45-9BD1-3363FC7B44C9}" srcOrd="1" destOrd="0" presId="urn:microsoft.com/office/officeart/2005/8/layout/orgChart1"/>
    <dgm:cxn modelId="{C82C012C-E24C-0D4E-90A0-12FAABC785A3}" type="presParOf" srcId="{0E146BA1-882C-4E47-9D4C-2D7359E94086}" destId="{E27D0EF1-F762-2348-BD58-216E305ED90E}" srcOrd="1" destOrd="0" presId="urn:microsoft.com/office/officeart/2005/8/layout/orgChart1"/>
    <dgm:cxn modelId="{D0272D8A-D721-6940-9777-D058BB688426}" type="presParOf" srcId="{0E146BA1-882C-4E47-9D4C-2D7359E94086}" destId="{E3838B4C-41C1-624C-83F2-5ACBBD46C098}" srcOrd="2" destOrd="0" presId="urn:microsoft.com/office/officeart/2005/8/layout/orgChart1"/>
    <dgm:cxn modelId="{06DD6D79-45CC-1A44-B0A0-3D475BC540F3}" type="presParOf" srcId="{D140905A-9925-414E-9A44-3966FB43FEB7}" destId="{349CE39D-AF07-BD4A-9EA4-B2F358E1DB3F}" srcOrd="14" destOrd="0" presId="urn:microsoft.com/office/officeart/2005/8/layout/orgChart1"/>
    <dgm:cxn modelId="{98253D6A-0EEC-8C46-81A2-85C88AE886FC}" type="presParOf" srcId="{D140905A-9925-414E-9A44-3966FB43FEB7}" destId="{DCC1F27F-8CF7-E047-AEEA-6E528F4C0F97}" srcOrd="15" destOrd="0" presId="urn:microsoft.com/office/officeart/2005/8/layout/orgChart1"/>
    <dgm:cxn modelId="{5FDC7904-D280-8D44-B4F8-FB59F244F3F4}" type="presParOf" srcId="{DCC1F27F-8CF7-E047-AEEA-6E528F4C0F97}" destId="{06E322C9-C3F8-A845-A74E-9FF68DD0AE0D}" srcOrd="0" destOrd="0" presId="urn:microsoft.com/office/officeart/2005/8/layout/orgChart1"/>
    <dgm:cxn modelId="{D36E9C32-F540-AC4C-92B1-A70CE368820C}" type="presParOf" srcId="{06E322C9-C3F8-A845-A74E-9FF68DD0AE0D}" destId="{C4DEA919-7921-A247-B671-94F8AFED1DF5}" srcOrd="0" destOrd="0" presId="urn:microsoft.com/office/officeart/2005/8/layout/orgChart1"/>
    <dgm:cxn modelId="{9D4EFDF0-FE4C-9C44-8CF4-21445E49AB4A}" type="presParOf" srcId="{06E322C9-C3F8-A845-A74E-9FF68DD0AE0D}" destId="{01431985-15BB-E24E-8041-9B9DD6B7FCBC}" srcOrd="1" destOrd="0" presId="urn:microsoft.com/office/officeart/2005/8/layout/orgChart1"/>
    <dgm:cxn modelId="{40E91571-0282-9B42-B77B-C07C833297B7}" type="presParOf" srcId="{DCC1F27F-8CF7-E047-AEEA-6E528F4C0F97}" destId="{EC8E7D0B-7CA9-3E41-9505-0F8FFA71B403}" srcOrd="1" destOrd="0" presId="urn:microsoft.com/office/officeart/2005/8/layout/orgChart1"/>
    <dgm:cxn modelId="{7F490442-1B65-5C4D-86C5-96E590B57F04}" type="presParOf" srcId="{DCC1F27F-8CF7-E047-AEEA-6E528F4C0F97}" destId="{F8CE51DF-252C-AF43-AF1E-C7401B7B870D}" srcOrd="2" destOrd="0" presId="urn:microsoft.com/office/officeart/2005/8/layout/orgChart1"/>
    <dgm:cxn modelId="{342E4074-0C06-414D-8877-0238FB836698}" type="presParOf" srcId="{27A197B4-9B55-AE48-B9C7-B1885943FCA1}" destId="{A4250430-BD24-184F-8E4C-8374F809DA10}" srcOrd="2" destOrd="0" presId="urn:microsoft.com/office/officeart/2005/8/layout/orgChart1"/>
    <dgm:cxn modelId="{24CD4B0A-F0B1-6643-A9BF-16BFDE929B4B}" type="presParOf" srcId="{495B3304-9DB7-5545-B920-DC2A975DFC98}" destId="{039635F3-C5B1-864C-A85F-2142E4B9148B}" srcOrd="1" destOrd="0" presId="urn:microsoft.com/office/officeart/2005/8/layout/orgChart1"/>
    <dgm:cxn modelId="{04EA2DE1-B794-8E43-8956-10E7BC05ACED}" type="presParOf" srcId="{039635F3-C5B1-864C-A85F-2142E4B9148B}" destId="{EC2793CE-F9B3-494F-B05F-FEDCF6D7F2F8}" srcOrd="0" destOrd="0" presId="urn:microsoft.com/office/officeart/2005/8/layout/orgChart1"/>
    <dgm:cxn modelId="{0BC2ABA6-1FDD-1E4E-A2C2-818144FCA079}" type="presParOf" srcId="{EC2793CE-F9B3-494F-B05F-FEDCF6D7F2F8}" destId="{437BEC4B-DBF2-7442-B9A5-C287E6B5F6DA}" srcOrd="0" destOrd="0" presId="urn:microsoft.com/office/officeart/2005/8/layout/orgChart1"/>
    <dgm:cxn modelId="{0C0F16BB-0453-0D4D-8A91-90FF83CB9E9B}" type="presParOf" srcId="{EC2793CE-F9B3-494F-B05F-FEDCF6D7F2F8}" destId="{8F14F77E-3420-4C43-8078-16C7E44C3E4D}" srcOrd="1" destOrd="0" presId="urn:microsoft.com/office/officeart/2005/8/layout/orgChart1"/>
    <dgm:cxn modelId="{F802B5D5-FAB4-7248-9912-D0BC73CD167D}" type="presParOf" srcId="{039635F3-C5B1-864C-A85F-2142E4B9148B}" destId="{EA89E928-A5D9-9142-9B49-A8C6FB037CA1}" srcOrd="1" destOrd="0" presId="urn:microsoft.com/office/officeart/2005/8/layout/orgChart1"/>
    <dgm:cxn modelId="{682724B5-8F5D-9249-834E-9E555091C3C2}" type="presParOf" srcId="{039635F3-C5B1-864C-A85F-2142E4B9148B}" destId="{8F03A0E6-E760-0E41-893A-342C17689D1E}" srcOrd="2" destOrd="0" presId="urn:microsoft.com/office/officeart/2005/8/layout/orgChart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9CE39D-AF07-BD4A-9EA4-B2F358E1DB3F}">
      <dsp:nvSpPr>
        <dsp:cNvPr id="0" name=""/>
        <dsp:cNvSpPr/>
      </dsp:nvSpPr>
      <dsp:spPr>
        <a:xfrm>
          <a:off x="4024761" y="1032310"/>
          <a:ext cx="4636226" cy="2076853"/>
        </a:xfrm>
        <a:custGeom>
          <a:avLst/>
          <a:gdLst/>
          <a:ahLst/>
          <a:cxnLst/>
          <a:rect l="0" t="0" r="0" b="0"/>
          <a:pathLst>
            <a:path>
              <a:moveTo>
                <a:pt x="0" y="0"/>
              </a:moveTo>
              <a:lnTo>
                <a:pt x="0" y="1975473"/>
              </a:lnTo>
              <a:lnTo>
                <a:pt x="4636226" y="1975473"/>
              </a:lnTo>
              <a:lnTo>
                <a:pt x="4636226" y="2076853"/>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86B528-2B88-E449-ACC2-3C5E49CEFC67}">
      <dsp:nvSpPr>
        <dsp:cNvPr id="0" name=""/>
        <dsp:cNvSpPr/>
      </dsp:nvSpPr>
      <dsp:spPr>
        <a:xfrm>
          <a:off x="4024761" y="1032310"/>
          <a:ext cx="3467944" cy="2076853"/>
        </a:xfrm>
        <a:custGeom>
          <a:avLst/>
          <a:gdLst/>
          <a:ahLst/>
          <a:cxnLst/>
          <a:rect l="0" t="0" r="0" b="0"/>
          <a:pathLst>
            <a:path>
              <a:moveTo>
                <a:pt x="0" y="0"/>
              </a:moveTo>
              <a:lnTo>
                <a:pt x="0" y="1975473"/>
              </a:lnTo>
              <a:lnTo>
                <a:pt x="3467944" y="1975473"/>
              </a:lnTo>
              <a:lnTo>
                <a:pt x="3467944" y="2076853"/>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9F378B-6F2F-194E-B4EB-2A25EDB959D7}">
      <dsp:nvSpPr>
        <dsp:cNvPr id="0" name=""/>
        <dsp:cNvSpPr/>
      </dsp:nvSpPr>
      <dsp:spPr>
        <a:xfrm>
          <a:off x="4024761" y="1032310"/>
          <a:ext cx="2299662" cy="2076853"/>
        </a:xfrm>
        <a:custGeom>
          <a:avLst/>
          <a:gdLst/>
          <a:ahLst/>
          <a:cxnLst/>
          <a:rect l="0" t="0" r="0" b="0"/>
          <a:pathLst>
            <a:path>
              <a:moveTo>
                <a:pt x="0" y="0"/>
              </a:moveTo>
              <a:lnTo>
                <a:pt x="0" y="1975473"/>
              </a:lnTo>
              <a:lnTo>
                <a:pt x="2299662" y="1975473"/>
              </a:lnTo>
              <a:lnTo>
                <a:pt x="2299662" y="2076853"/>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081B49-90E8-984E-93C2-DFAB623D97D7}">
      <dsp:nvSpPr>
        <dsp:cNvPr id="0" name=""/>
        <dsp:cNvSpPr/>
      </dsp:nvSpPr>
      <dsp:spPr>
        <a:xfrm>
          <a:off x="4024761" y="1032310"/>
          <a:ext cx="1131379" cy="2076853"/>
        </a:xfrm>
        <a:custGeom>
          <a:avLst/>
          <a:gdLst/>
          <a:ahLst/>
          <a:cxnLst/>
          <a:rect l="0" t="0" r="0" b="0"/>
          <a:pathLst>
            <a:path>
              <a:moveTo>
                <a:pt x="0" y="0"/>
              </a:moveTo>
              <a:lnTo>
                <a:pt x="0" y="1975473"/>
              </a:lnTo>
              <a:lnTo>
                <a:pt x="1131379" y="1975473"/>
              </a:lnTo>
              <a:lnTo>
                <a:pt x="1131379" y="2076853"/>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1E9A21A-5A68-8240-B725-7796DAD81DC8}">
      <dsp:nvSpPr>
        <dsp:cNvPr id="0" name=""/>
        <dsp:cNvSpPr/>
      </dsp:nvSpPr>
      <dsp:spPr>
        <a:xfrm>
          <a:off x="3942138" y="1032310"/>
          <a:ext cx="91440" cy="2076853"/>
        </a:xfrm>
        <a:custGeom>
          <a:avLst/>
          <a:gdLst/>
          <a:ahLst/>
          <a:cxnLst/>
          <a:rect l="0" t="0" r="0" b="0"/>
          <a:pathLst>
            <a:path>
              <a:moveTo>
                <a:pt x="82622" y="0"/>
              </a:moveTo>
              <a:lnTo>
                <a:pt x="82622" y="1975473"/>
              </a:lnTo>
              <a:lnTo>
                <a:pt x="45720" y="1975473"/>
              </a:lnTo>
              <a:lnTo>
                <a:pt x="45720" y="2076853"/>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B5F1453-349A-0945-96B4-9243BA895B23}">
      <dsp:nvSpPr>
        <dsp:cNvPr id="0" name=""/>
        <dsp:cNvSpPr/>
      </dsp:nvSpPr>
      <dsp:spPr>
        <a:xfrm>
          <a:off x="2819576" y="1032310"/>
          <a:ext cx="1205184" cy="2076853"/>
        </a:xfrm>
        <a:custGeom>
          <a:avLst/>
          <a:gdLst/>
          <a:ahLst/>
          <a:cxnLst/>
          <a:rect l="0" t="0" r="0" b="0"/>
          <a:pathLst>
            <a:path>
              <a:moveTo>
                <a:pt x="1205184" y="0"/>
              </a:moveTo>
              <a:lnTo>
                <a:pt x="1205184" y="1975473"/>
              </a:lnTo>
              <a:lnTo>
                <a:pt x="0" y="1975473"/>
              </a:lnTo>
              <a:lnTo>
                <a:pt x="0" y="2076853"/>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1DD947-B5EB-BA45-9435-EEB05BD068AB}">
      <dsp:nvSpPr>
        <dsp:cNvPr id="0" name=""/>
        <dsp:cNvSpPr/>
      </dsp:nvSpPr>
      <dsp:spPr>
        <a:xfrm>
          <a:off x="1651294" y="1032310"/>
          <a:ext cx="2373466" cy="2076853"/>
        </a:xfrm>
        <a:custGeom>
          <a:avLst/>
          <a:gdLst/>
          <a:ahLst/>
          <a:cxnLst/>
          <a:rect l="0" t="0" r="0" b="0"/>
          <a:pathLst>
            <a:path>
              <a:moveTo>
                <a:pt x="2373466" y="0"/>
              </a:moveTo>
              <a:lnTo>
                <a:pt x="2373466" y="1975473"/>
              </a:lnTo>
              <a:lnTo>
                <a:pt x="0" y="1975473"/>
              </a:lnTo>
              <a:lnTo>
                <a:pt x="0" y="2076853"/>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12A173-04F4-A04E-974E-3B963830E243}">
      <dsp:nvSpPr>
        <dsp:cNvPr id="0" name=""/>
        <dsp:cNvSpPr/>
      </dsp:nvSpPr>
      <dsp:spPr>
        <a:xfrm>
          <a:off x="483012" y="1032310"/>
          <a:ext cx="3541748" cy="2076853"/>
        </a:xfrm>
        <a:custGeom>
          <a:avLst/>
          <a:gdLst/>
          <a:ahLst/>
          <a:cxnLst/>
          <a:rect l="0" t="0" r="0" b="0"/>
          <a:pathLst>
            <a:path>
              <a:moveTo>
                <a:pt x="3541748" y="0"/>
              </a:moveTo>
              <a:lnTo>
                <a:pt x="3541748" y="1975473"/>
              </a:lnTo>
              <a:lnTo>
                <a:pt x="0" y="1975473"/>
              </a:lnTo>
              <a:lnTo>
                <a:pt x="0" y="2076853"/>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14DE81-429D-E74F-8578-31D958717E4D}">
      <dsp:nvSpPr>
        <dsp:cNvPr id="0" name=""/>
        <dsp:cNvSpPr/>
      </dsp:nvSpPr>
      <dsp:spPr>
        <a:xfrm>
          <a:off x="3541999" y="549548"/>
          <a:ext cx="965522" cy="482761"/>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Vestry</a:t>
          </a:r>
        </a:p>
      </dsp:txBody>
      <dsp:txXfrm>
        <a:off x="3541999" y="549548"/>
        <a:ext cx="965522" cy="482761"/>
      </dsp:txXfrm>
    </dsp:sp>
    <dsp:sp modelId="{76E7A601-D982-BA46-B6AF-4E52F5E96C88}">
      <dsp:nvSpPr>
        <dsp:cNvPr id="0" name=""/>
        <dsp:cNvSpPr/>
      </dsp:nvSpPr>
      <dsp:spPr>
        <a:xfrm>
          <a:off x="251" y="3109163"/>
          <a:ext cx="965522" cy="482761"/>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a:t>Supervision of Sexton</a:t>
          </a:r>
        </a:p>
      </dsp:txBody>
      <dsp:txXfrm>
        <a:off x="251" y="3109163"/>
        <a:ext cx="965522" cy="482761"/>
      </dsp:txXfrm>
    </dsp:sp>
    <dsp:sp modelId="{9C458BD7-EE52-A24C-A6DD-F5EEAA252A86}">
      <dsp:nvSpPr>
        <dsp:cNvPr id="0" name=""/>
        <dsp:cNvSpPr/>
      </dsp:nvSpPr>
      <dsp:spPr>
        <a:xfrm>
          <a:off x="1168533" y="3109163"/>
          <a:ext cx="965522" cy="482761"/>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a:t>Security</a:t>
          </a:r>
        </a:p>
      </dsp:txBody>
      <dsp:txXfrm>
        <a:off x="1168533" y="3109163"/>
        <a:ext cx="965522" cy="482761"/>
      </dsp:txXfrm>
    </dsp:sp>
    <dsp:sp modelId="{BB8AB718-A18D-B44A-8545-9B25E265E972}">
      <dsp:nvSpPr>
        <dsp:cNvPr id="0" name=""/>
        <dsp:cNvSpPr/>
      </dsp:nvSpPr>
      <dsp:spPr>
        <a:xfrm>
          <a:off x="2336815" y="3109163"/>
          <a:ext cx="965522" cy="482761"/>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a:t>Rectory</a:t>
          </a:r>
        </a:p>
      </dsp:txBody>
      <dsp:txXfrm>
        <a:off x="2336815" y="3109163"/>
        <a:ext cx="965522" cy="482761"/>
      </dsp:txXfrm>
    </dsp:sp>
    <dsp:sp modelId="{90CCD5F7-B769-1A46-B35B-BFA26C226093}">
      <dsp:nvSpPr>
        <dsp:cNvPr id="0" name=""/>
        <dsp:cNvSpPr/>
      </dsp:nvSpPr>
      <dsp:spPr>
        <a:xfrm>
          <a:off x="3505097" y="3109163"/>
          <a:ext cx="965522" cy="482761"/>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a:t>LUW-SH/SK</a:t>
          </a:r>
        </a:p>
      </dsp:txBody>
      <dsp:txXfrm>
        <a:off x="3505097" y="3109163"/>
        <a:ext cx="965522" cy="482761"/>
      </dsp:txXfrm>
    </dsp:sp>
    <dsp:sp modelId="{389474E6-522A-FB4B-8C7B-189B37F6409D}">
      <dsp:nvSpPr>
        <dsp:cNvPr id="0" name=""/>
        <dsp:cNvSpPr/>
      </dsp:nvSpPr>
      <dsp:spPr>
        <a:xfrm>
          <a:off x="4673379" y="3109163"/>
          <a:ext cx="965522" cy="482761"/>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a:t>Rental</a:t>
          </a:r>
        </a:p>
      </dsp:txBody>
      <dsp:txXfrm>
        <a:off x="4673379" y="3109163"/>
        <a:ext cx="965522" cy="482761"/>
      </dsp:txXfrm>
    </dsp:sp>
    <dsp:sp modelId="{85AF91E8-C7B2-BF43-99D4-F4AFAB2C7E28}">
      <dsp:nvSpPr>
        <dsp:cNvPr id="0" name=""/>
        <dsp:cNvSpPr/>
      </dsp:nvSpPr>
      <dsp:spPr>
        <a:xfrm>
          <a:off x="5841662" y="3109163"/>
          <a:ext cx="965522" cy="482761"/>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a:t>License/Certificates</a:t>
          </a:r>
        </a:p>
      </dsp:txBody>
      <dsp:txXfrm>
        <a:off x="5841662" y="3109163"/>
        <a:ext cx="965522" cy="482761"/>
      </dsp:txXfrm>
    </dsp:sp>
    <dsp:sp modelId="{018E9A8E-FE19-7E41-8B26-A809A95A23AD}">
      <dsp:nvSpPr>
        <dsp:cNvPr id="0" name=""/>
        <dsp:cNvSpPr/>
      </dsp:nvSpPr>
      <dsp:spPr>
        <a:xfrm>
          <a:off x="7009944" y="3109163"/>
          <a:ext cx="965522" cy="482761"/>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a:t>Vendor Negotiation</a:t>
          </a:r>
        </a:p>
      </dsp:txBody>
      <dsp:txXfrm>
        <a:off x="7009944" y="3109163"/>
        <a:ext cx="965522" cy="482761"/>
      </dsp:txXfrm>
    </dsp:sp>
    <dsp:sp modelId="{C4DEA919-7921-A247-B671-94F8AFED1DF5}">
      <dsp:nvSpPr>
        <dsp:cNvPr id="0" name=""/>
        <dsp:cNvSpPr/>
      </dsp:nvSpPr>
      <dsp:spPr>
        <a:xfrm>
          <a:off x="8178226" y="3109163"/>
          <a:ext cx="965522" cy="482761"/>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a:t>Special Projects</a:t>
          </a:r>
        </a:p>
      </dsp:txBody>
      <dsp:txXfrm>
        <a:off x="8178226" y="3109163"/>
        <a:ext cx="965522" cy="482761"/>
      </dsp:txXfrm>
    </dsp:sp>
    <dsp:sp modelId="{437BEC4B-DBF2-7442-B9A5-C287E6B5F6DA}">
      <dsp:nvSpPr>
        <dsp:cNvPr id="0" name=""/>
        <dsp:cNvSpPr/>
      </dsp:nvSpPr>
      <dsp:spPr>
        <a:xfrm>
          <a:off x="3541999" y="1673976"/>
          <a:ext cx="965522" cy="482761"/>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a:t>B &amp; G Ch</a:t>
          </a:r>
          <a:r>
            <a:rPr lang="en-US" sz="1100" kern="1200"/>
            <a:t>air</a:t>
          </a:r>
        </a:p>
      </dsp:txBody>
      <dsp:txXfrm>
        <a:off x="3541999" y="1673976"/>
        <a:ext cx="965522" cy="48276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5/15/2016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5/15/2016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5/15/2016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5/15/2016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5/15/2016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5/15/2016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5/15/2016</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rcRect/>
          <a:stretch>
            <a:fillRect/>
          </a:stretch>
        </p:blipFill>
        <p:spPr bwMode="auto">
          <a:xfrm>
            <a:off x="1253067" y="897468"/>
            <a:ext cx="6773333" cy="5113866"/>
          </a:xfrm>
          <a:prstGeom prst="rect">
            <a:avLst/>
          </a:prstGeom>
          <a:noFill/>
          <a:ln>
            <a:noFill/>
          </a:ln>
        </p:spPr>
      </p:pic>
    </p:spTree>
    <p:extLst>
      <p:ext uri="{BB962C8B-B14F-4D97-AF65-F5344CB8AC3E}">
        <p14:creationId xmlns:p14="http://schemas.microsoft.com/office/powerpoint/2010/main" val="303124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50267" y="2895600"/>
            <a:ext cx="184666" cy="369332"/>
          </a:xfrm>
          <a:prstGeom prst="rect">
            <a:avLst/>
          </a:prstGeom>
          <a:noFill/>
        </p:spPr>
        <p:txBody>
          <a:bodyPr wrap="none" rtlCol="0">
            <a:spAutoFit/>
          </a:bodyPr>
          <a:lstStyle/>
          <a:p>
            <a:endParaRPr lang="en-US" dirty="0"/>
          </a:p>
        </p:txBody>
      </p:sp>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863601" y="508000"/>
            <a:ext cx="7433732" cy="5232400"/>
          </a:xfrm>
          <a:prstGeom prst="rect">
            <a:avLst/>
          </a:prstGeom>
          <a:noFill/>
          <a:ln>
            <a:noFill/>
          </a:ln>
        </p:spPr>
      </p:pic>
    </p:spTree>
    <p:extLst>
      <p:ext uri="{BB962C8B-B14F-4D97-AF65-F5344CB8AC3E}">
        <p14:creationId xmlns:p14="http://schemas.microsoft.com/office/powerpoint/2010/main" val="40997842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533" y="682347"/>
            <a:ext cx="9025466" cy="5909311"/>
          </a:xfrm>
          <a:prstGeom prst="rect">
            <a:avLst/>
          </a:prstGeom>
        </p:spPr>
        <p:txBody>
          <a:bodyPr wrap="square">
            <a:spAutoFit/>
          </a:bodyPr>
          <a:lstStyle/>
          <a:p>
            <a:pPr marL="342900" indent="-342900">
              <a:buAutoNum type="arabicPeriod"/>
            </a:pPr>
            <a:r>
              <a:rPr lang="en-US" dirty="0" smtClean="0"/>
              <a:t>SEPARATE </a:t>
            </a:r>
            <a:r>
              <a:rPr lang="en-US" dirty="0"/>
              <a:t>THE DUTIES OF CHAIRMAN INTO SEVERAL MAJOR </a:t>
            </a:r>
            <a:r>
              <a:rPr lang="en-US" dirty="0" smtClean="0"/>
              <a:t>ACTIVITY BLOCKS.</a:t>
            </a:r>
          </a:p>
          <a:p>
            <a:pPr marL="342900" indent="-342900">
              <a:buAutoNum type="arabicPeriod"/>
            </a:pPr>
            <a:endParaRPr lang="en-US" dirty="0"/>
          </a:p>
          <a:p>
            <a:pPr algn="ctr"/>
            <a:r>
              <a:rPr lang="en-US" b="1" dirty="0" smtClean="0"/>
              <a:t>DONE</a:t>
            </a:r>
            <a:r>
              <a:rPr lang="en-US" b="1" dirty="0"/>
              <a:t>!</a:t>
            </a:r>
            <a:endParaRPr lang="en-US" dirty="0"/>
          </a:p>
          <a:p>
            <a:r>
              <a:rPr lang="en-US" dirty="0"/>
              <a:t> </a:t>
            </a:r>
          </a:p>
          <a:p>
            <a:r>
              <a:rPr lang="en-US" dirty="0"/>
              <a:t>2. IDENTIFY BLOCKS THAT ARE DIRECTLY MANAGED BY THE CHAIRMAN AND BLOCKS THAT CAN BE “OUTSOURCED” TO INDIVIDUALS AND/OR COMMITTEES.</a:t>
            </a:r>
          </a:p>
          <a:p>
            <a:r>
              <a:rPr lang="en-US" dirty="0"/>
              <a:t> </a:t>
            </a:r>
          </a:p>
          <a:p>
            <a:pPr algn="ctr"/>
            <a:r>
              <a:rPr lang="en-US" b="1" dirty="0" smtClean="0"/>
              <a:t>DONE</a:t>
            </a:r>
            <a:r>
              <a:rPr lang="en-US" b="1" dirty="0"/>
              <a:t>!</a:t>
            </a:r>
            <a:endParaRPr lang="en-US" dirty="0"/>
          </a:p>
          <a:p>
            <a:r>
              <a:rPr lang="en-US" dirty="0"/>
              <a:t> </a:t>
            </a:r>
          </a:p>
          <a:p>
            <a:r>
              <a:rPr lang="en-US" dirty="0"/>
              <a:t>3. ESTABLISH A STRATEGY FOR GETTING PARISHIONERS TO JOIN THE B&amp;G </a:t>
            </a:r>
            <a:r>
              <a:rPr lang="en-US" dirty="0" smtClean="0"/>
              <a:t>COMMITTEE.</a:t>
            </a:r>
          </a:p>
          <a:p>
            <a:pPr algn="ctr"/>
            <a:endParaRPr lang="en-US" b="1" dirty="0" smtClean="0"/>
          </a:p>
          <a:p>
            <a:pPr algn="ctr"/>
            <a:r>
              <a:rPr lang="en-US" b="1" u="sng" dirty="0" smtClean="0"/>
              <a:t>IN </a:t>
            </a:r>
            <a:r>
              <a:rPr lang="en-US" b="1" u="sng" dirty="0"/>
              <a:t>PROGRESS!</a:t>
            </a:r>
            <a:endParaRPr lang="en-US" u="sng" dirty="0"/>
          </a:p>
          <a:p>
            <a:endParaRPr lang="en-US" dirty="0"/>
          </a:p>
          <a:p>
            <a:pPr marL="342900" indent="-342900">
              <a:buAutoNum type="arabicPeriod" startAt="4"/>
            </a:pPr>
            <a:r>
              <a:rPr lang="en-US" dirty="0" smtClean="0"/>
              <a:t>DETERMINE </a:t>
            </a:r>
            <a:r>
              <a:rPr lang="en-US" dirty="0"/>
              <a:t>THE RECOMMENDED REPORTING RELATIONSHIP OF CHAIRMAN TO THE </a:t>
            </a:r>
            <a:r>
              <a:rPr lang="en-US" dirty="0" smtClean="0"/>
              <a:t>VESTRY.</a:t>
            </a:r>
          </a:p>
          <a:p>
            <a:endParaRPr lang="en-US" dirty="0" smtClean="0"/>
          </a:p>
          <a:p>
            <a:pPr algn="ctr"/>
            <a:r>
              <a:rPr lang="en-US" b="1" dirty="0" smtClean="0"/>
              <a:t>DONE</a:t>
            </a:r>
            <a:r>
              <a:rPr lang="en-US" b="1" dirty="0"/>
              <a:t>!</a:t>
            </a:r>
            <a:endParaRPr lang="en-US" dirty="0"/>
          </a:p>
          <a:p>
            <a:r>
              <a:rPr lang="en-US" dirty="0"/>
              <a:t> </a:t>
            </a:r>
          </a:p>
        </p:txBody>
      </p:sp>
    </p:spTree>
    <p:extLst>
      <p:ext uri="{BB962C8B-B14F-4D97-AF65-F5344CB8AC3E}">
        <p14:creationId xmlns:p14="http://schemas.microsoft.com/office/powerpoint/2010/main" val="13352796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92215" y="1024713"/>
            <a:ext cx="4572000" cy="5016758"/>
          </a:xfrm>
          <a:prstGeom prst="rect">
            <a:avLst/>
          </a:prstGeom>
        </p:spPr>
        <p:txBody>
          <a:bodyPr>
            <a:spAutoFit/>
          </a:bodyPr>
          <a:lstStyle/>
          <a:p>
            <a:r>
              <a:rPr lang="en-US" sz="2000" b="1" dirty="0">
                <a:latin typeface="Calibri" panose="020F0502020204030204" pitchFamily="34" charset="0"/>
              </a:rPr>
              <a:t>Capital Fund</a:t>
            </a:r>
            <a:endParaRPr lang="en-US" sz="2000" dirty="0">
              <a:latin typeface="Times New Roman" panose="02020603050405020304" pitchFamily="18" charset="0"/>
              <a:ea typeface="Times New Roman" panose="02020603050405020304" pitchFamily="18" charset="0"/>
            </a:endParaRPr>
          </a:p>
          <a:p>
            <a:r>
              <a:rPr lang="en-US" sz="2000" dirty="0">
                <a:latin typeface="Calibri" panose="020F0502020204030204" pitchFamily="34" charset="0"/>
              </a:rPr>
              <a:t> </a:t>
            </a:r>
            <a:endParaRPr lang="en-US" sz="2000" dirty="0">
              <a:latin typeface="Times New Roman" panose="02020603050405020304" pitchFamily="18" charset="0"/>
              <a:ea typeface="Times New Roman" panose="02020603050405020304" pitchFamily="18" charset="0"/>
            </a:endParaRPr>
          </a:p>
          <a:p>
            <a:r>
              <a:rPr lang="en-US" sz="2000" dirty="0">
                <a:latin typeface="Calibri" panose="020F0502020204030204" pitchFamily="34" charset="0"/>
              </a:rPr>
              <a:t>Moved $125,000 from the endowment to a separate Capital Fund account.</a:t>
            </a:r>
            <a:endParaRPr lang="en-US" sz="2000" dirty="0">
              <a:latin typeface="Times New Roman" panose="02020603050405020304" pitchFamily="18" charset="0"/>
              <a:ea typeface="Times New Roman" panose="02020603050405020304" pitchFamily="18" charset="0"/>
            </a:endParaRPr>
          </a:p>
          <a:p>
            <a:r>
              <a:rPr lang="en-US" sz="2000" dirty="0">
                <a:latin typeface="Calibri" panose="020F0502020204030204" pitchFamily="34" charset="0"/>
              </a:rPr>
              <a:t> </a:t>
            </a:r>
            <a:endParaRPr lang="en-US" sz="2000" dirty="0">
              <a:latin typeface="Times New Roman" panose="02020603050405020304" pitchFamily="18" charset="0"/>
              <a:ea typeface="Times New Roman" panose="02020603050405020304" pitchFamily="18" charset="0"/>
            </a:endParaRPr>
          </a:p>
          <a:p>
            <a:r>
              <a:rPr lang="en-US" sz="2000" dirty="0">
                <a:latin typeface="Calibri" panose="020F0502020204030204" pitchFamily="34" charset="0"/>
              </a:rPr>
              <a:t>Restricted to capital projects costing a minimum of $5000 </a:t>
            </a:r>
            <a:endParaRPr lang="en-US" sz="2000" dirty="0">
              <a:latin typeface="Times New Roman" panose="02020603050405020304" pitchFamily="18" charset="0"/>
              <a:ea typeface="Times New Roman" panose="02020603050405020304" pitchFamily="18" charset="0"/>
            </a:endParaRPr>
          </a:p>
          <a:p>
            <a:r>
              <a:rPr lang="en-US" sz="2000" dirty="0">
                <a:latin typeface="Calibri" panose="020F0502020204030204" pitchFamily="34" charset="0"/>
              </a:rPr>
              <a:t> </a:t>
            </a:r>
            <a:endParaRPr lang="en-US" sz="2000" dirty="0">
              <a:latin typeface="Times New Roman" panose="02020603050405020304" pitchFamily="18" charset="0"/>
              <a:ea typeface="Times New Roman" panose="02020603050405020304" pitchFamily="18" charset="0"/>
            </a:endParaRPr>
          </a:p>
          <a:p>
            <a:r>
              <a:rPr lang="en-US" sz="2000" dirty="0">
                <a:latin typeface="Calibri" panose="020F0502020204030204" pitchFamily="34" charset="0"/>
              </a:rPr>
              <a:t>Withdrawal justification report prepared by Exec. Committee and Building and Grounds and submitted to Vestry for approval.</a:t>
            </a:r>
            <a:endParaRPr lang="en-US" sz="2000" dirty="0">
              <a:latin typeface="Times New Roman" panose="02020603050405020304" pitchFamily="18" charset="0"/>
              <a:ea typeface="Times New Roman" panose="02020603050405020304" pitchFamily="18" charset="0"/>
            </a:endParaRPr>
          </a:p>
          <a:p>
            <a:r>
              <a:rPr lang="en-US" sz="2000" dirty="0">
                <a:latin typeface="Calibri" panose="020F0502020204030204" pitchFamily="34" charset="0"/>
              </a:rPr>
              <a:t> </a:t>
            </a:r>
            <a:endParaRPr lang="en-US" sz="2000" dirty="0">
              <a:latin typeface="Times New Roman" panose="02020603050405020304" pitchFamily="18" charset="0"/>
              <a:ea typeface="Times New Roman" panose="02020603050405020304" pitchFamily="18" charset="0"/>
            </a:endParaRPr>
          </a:p>
          <a:p>
            <a:r>
              <a:rPr lang="en-US" sz="2000" dirty="0">
                <a:latin typeface="Calibri" panose="020F0502020204030204" pitchFamily="34" charset="0"/>
              </a:rPr>
              <a:t>Fund replenished by capital campaign, planned giving, other donations and dedicated line in the budget.</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75680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7415" y="867508"/>
            <a:ext cx="4970585" cy="4154984"/>
          </a:xfrm>
          <a:prstGeom prst="rect">
            <a:avLst/>
          </a:prstGeom>
        </p:spPr>
        <p:txBody>
          <a:bodyPr wrap="square">
            <a:spAutoFit/>
          </a:bodyPr>
          <a:lstStyle/>
          <a:p>
            <a:r>
              <a:rPr lang="en-US" sz="2400" b="1" dirty="0">
                <a:latin typeface="Calibri" panose="020F0502020204030204" pitchFamily="34" charset="0"/>
              </a:rPr>
              <a:t>Capital Projects</a:t>
            </a:r>
            <a:endParaRPr lang="en-US" sz="2400" dirty="0">
              <a:latin typeface="Times New Roman" panose="02020603050405020304" pitchFamily="18" charset="0"/>
              <a:ea typeface="Times New Roman" panose="02020603050405020304" pitchFamily="18" charset="0"/>
            </a:endParaRPr>
          </a:p>
          <a:p>
            <a:r>
              <a:rPr lang="en-US" sz="2400" dirty="0">
                <a:latin typeface="Calibri" panose="020F0502020204030204" pitchFamily="34" charset="0"/>
              </a:rPr>
              <a:t> </a:t>
            </a:r>
            <a:endParaRPr lang="en-US" sz="2400" dirty="0">
              <a:latin typeface="Times New Roman" panose="02020603050405020304" pitchFamily="18" charset="0"/>
              <a:ea typeface="Times New Roman" panose="02020603050405020304" pitchFamily="18" charset="0"/>
            </a:endParaRPr>
          </a:p>
          <a:p>
            <a:r>
              <a:rPr lang="en-US" sz="2400" dirty="0">
                <a:latin typeface="Calibri" panose="020F0502020204030204" pitchFamily="34" charset="0"/>
              </a:rPr>
              <a:t>Current Project</a:t>
            </a:r>
            <a:endParaRPr lang="en-US" sz="2400" dirty="0">
              <a:latin typeface="Times New Roman" panose="02020603050405020304" pitchFamily="18" charset="0"/>
              <a:ea typeface="Times New Roman" panose="02020603050405020304" pitchFamily="18" charset="0"/>
            </a:endParaRPr>
          </a:p>
          <a:p>
            <a:r>
              <a:rPr lang="en-US" sz="2400" dirty="0">
                <a:latin typeface="Times New Roman" panose="02020603050405020304" pitchFamily="18" charset="0"/>
                <a:ea typeface="Times New Roman" panose="02020603050405020304" pitchFamily="18" charset="0"/>
              </a:rPr>
              <a:t> </a:t>
            </a:r>
          </a:p>
          <a:p>
            <a:r>
              <a:rPr lang="en-US" sz="2400" dirty="0">
                <a:latin typeface="Calibri" panose="020F0502020204030204" pitchFamily="34" charset="0"/>
              </a:rPr>
              <a:t>Sacristy Ceiling</a:t>
            </a:r>
            <a:endParaRPr lang="en-US" sz="2400" dirty="0">
              <a:latin typeface="Times New Roman" panose="02020603050405020304" pitchFamily="18" charset="0"/>
              <a:ea typeface="Times New Roman" panose="02020603050405020304" pitchFamily="18" charset="0"/>
            </a:endParaRPr>
          </a:p>
          <a:p>
            <a:r>
              <a:rPr lang="en-US" sz="2400" dirty="0">
                <a:latin typeface="Times New Roman" panose="02020603050405020304" pitchFamily="18" charset="0"/>
                <a:ea typeface="Times New Roman" panose="02020603050405020304" pitchFamily="18" charset="0"/>
              </a:rPr>
              <a:t> </a:t>
            </a:r>
          </a:p>
          <a:p>
            <a:r>
              <a:rPr lang="en-US" sz="2400" dirty="0">
                <a:latin typeface="Calibri" panose="020F0502020204030204" pitchFamily="34" charset="0"/>
              </a:rPr>
              <a:t>Projects under Consideration</a:t>
            </a:r>
            <a:endParaRPr lang="en-US" sz="2400" dirty="0">
              <a:latin typeface="Times New Roman" panose="02020603050405020304" pitchFamily="18" charset="0"/>
              <a:ea typeface="Times New Roman" panose="02020603050405020304" pitchFamily="18" charset="0"/>
            </a:endParaRPr>
          </a:p>
          <a:p>
            <a:r>
              <a:rPr lang="en-US" sz="2400" dirty="0">
                <a:latin typeface="Calibri" panose="020F0502020204030204" pitchFamily="34" charset="0"/>
              </a:rPr>
              <a:t>Elevator </a:t>
            </a:r>
            <a:endParaRPr lang="en-US" sz="2400" dirty="0">
              <a:latin typeface="Times New Roman" panose="02020603050405020304" pitchFamily="18" charset="0"/>
              <a:ea typeface="Times New Roman" panose="02020603050405020304" pitchFamily="18" charset="0"/>
            </a:endParaRPr>
          </a:p>
          <a:p>
            <a:r>
              <a:rPr lang="en-US" sz="2400" dirty="0">
                <a:latin typeface="Calibri" panose="020F0502020204030204" pitchFamily="34" charset="0"/>
              </a:rPr>
              <a:t>Rectory Repairs</a:t>
            </a:r>
            <a:endParaRPr lang="en-US" sz="2400" dirty="0">
              <a:latin typeface="Times New Roman" panose="02020603050405020304" pitchFamily="18" charset="0"/>
              <a:ea typeface="Times New Roman" panose="02020603050405020304" pitchFamily="18" charset="0"/>
            </a:endParaRPr>
          </a:p>
          <a:p>
            <a:r>
              <a:rPr lang="en-US" sz="2400" dirty="0">
                <a:latin typeface="Calibri" panose="020F0502020204030204" pitchFamily="34" charset="0"/>
              </a:rPr>
              <a:t>Stained Glass Window Repairs</a:t>
            </a:r>
            <a:endParaRPr lang="en-US" sz="2400" dirty="0">
              <a:latin typeface="Times New Roman" panose="02020603050405020304" pitchFamily="18" charset="0"/>
              <a:ea typeface="Times New Roman" panose="02020603050405020304" pitchFamily="18" charset="0"/>
            </a:endParaRPr>
          </a:p>
          <a:p>
            <a:r>
              <a:rPr lang="en-US" sz="2400" dirty="0">
                <a:latin typeface="Calibri" panose="020F0502020204030204" pitchFamily="34" charset="0"/>
              </a:rPr>
              <a:t>Rewiring of Sanctuary Chandeliers </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5179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BEBA8EAE-BF5A-486C-A8C5-ECC9F3942E4B}">
                <a14:imgProps xmlns:a14="http://schemas.microsoft.com/office/drawing/2010/main">
                  <a14:imgLayer r:embed="rId3">
                    <a14:imgEffect>
                      <a14:brightnessContrast bright="22000"/>
                    </a14:imgEffect>
                  </a14:imgLayer>
                </a14:imgProps>
              </a:ext>
              <a:ext uri="{28A0092B-C50C-407E-A947-70E740481C1C}">
                <a14:useLocalDpi xmlns:a14="http://schemas.microsoft.com/office/drawing/2010/main" val="0"/>
              </a:ext>
            </a:extLst>
          </a:blip>
          <a:stretch>
            <a:fillRect/>
          </a:stretch>
        </p:blipFill>
        <p:spPr>
          <a:xfrm>
            <a:off x="1166177" y="614998"/>
            <a:ext cx="6811645" cy="5628005"/>
          </a:xfrm>
          <a:prstGeom prst="rect">
            <a:avLst/>
          </a:prstGeom>
          <a:extLst>
            <a:ext uri="{FAA26D3D-D897-4be2-8F04-BA451C77F1D7}">
              <ma14:placeholderFlag xmlns:ma14="http://schemas.microsoft.com/office/mac/drawingml/2011/main" xmlns=""/>
            </a:ext>
          </a:extLst>
        </p:spPr>
      </p:pic>
    </p:spTree>
    <p:extLst>
      <p:ext uri="{BB962C8B-B14F-4D97-AF65-F5344CB8AC3E}">
        <p14:creationId xmlns:p14="http://schemas.microsoft.com/office/powerpoint/2010/main" val="13140078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9334" y="474345"/>
            <a:ext cx="8974666" cy="5632312"/>
          </a:xfrm>
          <a:prstGeom prst="rect">
            <a:avLst/>
          </a:prstGeom>
        </p:spPr>
        <p:txBody>
          <a:bodyPr wrap="square">
            <a:spAutoFit/>
          </a:bodyPr>
          <a:lstStyle/>
          <a:p>
            <a:endParaRPr lang="en-US" b="1" dirty="0" smtClean="0"/>
          </a:p>
          <a:p>
            <a:r>
              <a:rPr lang="en-US" b="1" dirty="0" smtClean="0"/>
              <a:t>1</a:t>
            </a:r>
            <a:r>
              <a:rPr lang="en-US" b="1" dirty="0"/>
              <a:t>. TO </a:t>
            </a:r>
            <a:r>
              <a:rPr lang="en-US" b="1" dirty="0" smtClean="0"/>
              <a:t>PROVIDE </a:t>
            </a:r>
            <a:r>
              <a:rPr lang="en-US" b="1" dirty="0"/>
              <a:t>INFORMATION ABOUT THE BUILDING AND </a:t>
            </a:r>
            <a:r>
              <a:rPr lang="en-US" b="1" dirty="0" smtClean="0"/>
              <a:t>GROUNDS COMMITTEE</a:t>
            </a:r>
            <a:endParaRPr lang="en-US" dirty="0"/>
          </a:p>
          <a:p>
            <a:r>
              <a:rPr lang="en-US" b="1" dirty="0"/>
              <a:t> </a:t>
            </a:r>
            <a:endParaRPr lang="en-US" b="1" dirty="0" smtClean="0"/>
          </a:p>
          <a:p>
            <a:endParaRPr lang="en-US" dirty="0"/>
          </a:p>
          <a:p>
            <a:r>
              <a:rPr lang="en-US" b="1" dirty="0"/>
              <a:t>2. TO LEARN ABOUT THE RESTRUCTURING OF THE </a:t>
            </a:r>
            <a:r>
              <a:rPr lang="en-US" b="1" dirty="0" smtClean="0"/>
              <a:t>COMMITTEE </a:t>
            </a:r>
          </a:p>
          <a:p>
            <a:endParaRPr lang="en-US" b="1" dirty="0" smtClean="0"/>
          </a:p>
          <a:p>
            <a:endParaRPr lang="en-US" b="1" dirty="0"/>
          </a:p>
          <a:p>
            <a:r>
              <a:rPr lang="en-US" b="1" dirty="0" smtClean="0"/>
              <a:t>3</a:t>
            </a:r>
            <a:r>
              <a:rPr lang="en-US" b="1" dirty="0"/>
              <a:t>. TO LEND A HAND IN WHATEVER CAPACITY YOU CAN!</a:t>
            </a:r>
            <a:endParaRPr lang="en-US" dirty="0"/>
          </a:p>
          <a:p>
            <a:r>
              <a:rPr lang="en-US" b="1" dirty="0"/>
              <a:t> </a:t>
            </a:r>
            <a:endParaRPr lang="en-US" b="1" dirty="0" smtClean="0"/>
          </a:p>
          <a:p>
            <a:endParaRPr lang="en-US" dirty="0"/>
          </a:p>
          <a:p>
            <a:r>
              <a:rPr lang="en-US" u="sng" dirty="0"/>
              <a:t>Current </a:t>
            </a:r>
            <a:r>
              <a:rPr lang="en-US" u="sng" dirty="0" smtClean="0"/>
              <a:t>Members</a:t>
            </a:r>
          </a:p>
          <a:p>
            <a:endParaRPr lang="en-US" dirty="0"/>
          </a:p>
          <a:p>
            <a:r>
              <a:rPr lang="en-US" dirty="0"/>
              <a:t>Bill </a:t>
            </a:r>
            <a:r>
              <a:rPr lang="en-US" dirty="0" err="1"/>
              <a:t>Biles</a:t>
            </a:r>
            <a:endParaRPr lang="en-US" dirty="0"/>
          </a:p>
          <a:p>
            <a:r>
              <a:rPr lang="en-US" dirty="0"/>
              <a:t>Curt Constable</a:t>
            </a:r>
          </a:p>
          <a:p>
            <a:r>
              <a:rPr lang="en-US" dirty="0"/>
              <a:t>Michael Heffner</a:t>
            </a:r>
          </a:p>
          <a:p>
            <a:r>
              <a:rPr lang="en-US" dirty="0"/>
              <a:t>Nathan Hogan</a:t>
            </a:r>
          </a:p>
          <a:p>
            <a:r>
              <a:rPr lang="en-US" dirty="0"/>
              <a:t>Joyce Sampson</a:t>
            </a:r>
          </a:p>
          <a:p>
            <a:r>
              <a:rPr lang="en-US" dirty="0"/>
              <a:t>Walter Simon</a:t>
            </a:r>
          </a:p>
          <a:p>
            <a:r>
              <a:rPr lang="en-US" dirty="0"/>
              <a:t> </a:t>
            </a:r>
          </a:p>
        </p:txBody>
      </p:sp>
    </p:spTree>
    <p:extLst>
      <p:ext uri="{BB962C8B-B14F-4D97-AF65-F5344CB8AC3E}">
        <p14:creationId xmlns:p14="http://schemas.microsoft.com/office/powerpoint/2010/main" val="28115307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rcRect/>
          <a:stretch>
            <a:fillRect/>
          </a:stretch>
        </p:blipFill>
        <p:spPr bwMode="auto">
          <a:xfrm>
            <a:off x="1286933" y="728132"/>
            <a:ext cx="6688667" cy="5418667"/>
          </a:xfrm>
          <a:prstGeom prst="rect">
            <a:avLst/>
          </a:prstGeom>
          <a:noFill/>
          <a:ln>
            <a:noFill/>
          </a:ln>
        </p:spPr>
      </p:pic>
    </p:spTree>
    <p:extLst>
      <p:ext uri="{BB962C8B-B14F-4D97-AF65-F5344CB8AC3E}">
        <p14:creationId xmlns:p14="http://schemas.microsoft.com/office/powerpoint/2010/main" val="3418741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67200" y="5744402"/>
            <a:ext cx="4572000" cy="923330"/>
          </a:xfrm>
          <a:prstGeom prst="rect">
            <a:avLst/>
          </a:prstGeom>
        </p:spPr>
        <p:txBody>
          <a:bodyPr>
            <a:spAutoFit/>
          </a:bodyPr>
          <a:lstStyle/>
          <a:p>
            <a:r>
              <a:rPr lang="en-US" b="1" u="sng" dirty="0" smtClean="0"/>
              <a:t>*By</a:t>
            </a:r>
            <a:r>
              <a:rPr lang="en-US" b="1" u="sng" dirty="0"/>
              <a:t>-law</a:t>
            </a:r>
            <a:r>
              <a:rPr lang="en-US" dirty="0"/>
              <a:t>: a rule made by a company or society to control the actions of its members. </a:t>
            </a:r>
          </a:p>
        </p:txBody>
      </p:sp>
      <p:sp>
        <p:nvSpPr>
          <p:cNvPr id="3" name="Rectangle 2"/>
          <p:cNvSpPr/>
          <p:nvPr/>
        </p:nvSpPr>
        <p:spPr>
          <a:xfrm>
            <a:off x="338667" y="783947"/>
            <a:ext cx="8686800" cy="4801315"/>
          </a:xfrm>
          <a:prstGeom prst="rect">
            <a:avLst/>
          </a:prstGeom>
        </p:spPr>
        <p:txBody>
          <a:bodyPr wrap="square">
            <a:spAutoFit/>
          </a:bodyPr>
          <a:lstStyle/>
          <a:p>
            <a:pPr algn="ctr"/>
            <a:r>
              <a:rPr lang="en-US" b="1" u="sng" dirty="0" smtClean="0"/>
              <a:t>*By</a:t>
            </a:r>
            <a:r>
              <a:rPr lang="en-US" b="1" u="sng" dirty="0"/>
              <a:t>-Laws of Grace Episcopal </a:t>
            </a:r>
            <a:r>
              <a:rPr lang="en-US" b="1" u="sng" dirty="0" smtClean="0"/>
              <a:t>Church</a:t>
            </a:r>
          </a:p>
          <a:p>
            <a:pPr algn="ctr"/>
            <a:endParaRPr lang="en-US" b="1" u="sng" dirty="0"/>
          </a:p>
          <a:p>
            <a:pPr algn="ctr"/>
            <a:endParaRPr lang="en-US" dirty="0"/>
          </a:p>
          <a:p>
            <a:r>
              <a:rPr lang="en-US" b="1" dirty="0"/>
              <a:t> </a:t>
            </a:r>
            <a:endParaRPr lang="en-US" dirty="0"/>
          </a:p>
          <a:p>
            <a:r>
              <a:rPr lang="en-US" dirty="0"/>
              <a:t>Article IV, Section 2: Standing committees: The following standing committees shall be regular committees with assigned responsibilities.</a:t>
            </a:r>
          </a:p>
          <a:p>
            <a:r>
              <a:rPr lang="en-US" dirty="0"/>
              <a:t> </a:t>
            </a:r>
          </a:p>
          <a:p>
            <a:r>
              <a:rPr lang="en-US" dirty="0"/>
              <a:t>(b) Building and Grounds Committee shall consist of the Chairperson and </a:t>
            </a:r>
            <a:r>
              <a:rPr lang="en-US" b="1" u="sng" dirty="0"/>
              <a:t>up to four members</a:t>
            </a:r>
            <a:r>
              <a:rPr lang="en-US" dirty="0"/>
              <a:t>.  Such commission shall be responsible for </a:t>
            </a:r>
            <a:r>
              <a:rPr lang="en-US" b="1" u="sng" dirty="0"/>
              <a:t>bringing to the attention of the vestry any needed repairs to parish property</a:t>
            </a:r>
            <a:r>
              <a:rPr lang="en-US" u="sng" dirty="0"/>
              <a:t>:</a:t>
            </a:r>
            <a:r>
              <a:rPr lang="en-US" dirty="0"/>
              <a:t> shall procure estimates for repairs; shall approve minor repairs as are consistent with the parish budget; shall give oversight to all work contracted for and approve payment upon completion, and </a:t>
            </a:r>
            <a:r>
              <a:rPr lang="en-US" b="1" u="sng" dirty="0"/>
              <a:t>shall make a report at least every three months to the Vestry</a:t>
            </a:r>
            <a:r>
              <a:rPr lang="en-US" dirty="0"/>
              <a:t> on general property conditions and needs.</a:t>
            </a:r>
          </a:p>
          <a:p>
            <a:r>
              <a:rPr lang="en-US" dirty="0"/>
              <a:t> </a:t>
            </a:r>
          </a:p>
          <a:p>
            <a:endParaRPr lang="en-US" dirty="0"/>
          </a:p>
          <a:p>
            <a:r>
              <a:rPr lang="en-US" dirty="0"/>
              <a:t> </a:t>
            </a:r>
          </a:p>
        </p:txBody>
      </p:sp>
    </p:spTree>
    <p:extLst>
      <p:ext uri="{BB962C8B-B14F-4D97-AF65-F5344CB8AC3E}">
        <p14:creationId xmlns:p14="http://schemas.microsoft.com/office/powerpoint/2010/main" val="28985502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p:nvPr/>
        </p:nvPicPr>
        <p:blipFill>
          <a:blip r:embed="rId2">
            <a:extLst>
              <a:ext uri="{28A0092B-C50C-407E-A947-70E740481C1C}">
                <a14:useLocalDpi xmlns:a14="http://schemas.microsoft.com/office/drawing/2010/main" val="0"/>
              </a:ext>
            </a:extLst>
          </a:blip>
          <a:srcRect/>
          <a:stretch>
            <a:fillRect/>
          </a:stretch>
        </p:blipFill>
        <p:spPr bwMode="auto">
          <a:xfrm>
            <a:off x="1032933" y="1032932"/>
            <a:ext cx="7230534" cy="5147734"/>
          </a:xfrm>
          <a:prstGeom prst="rect">
            <a:avLst/>
          </a:prstGeom>
          <a:noFill/>
          <a:ln>
            <a:noFill/>
          </a:ln>
        </p:spPr>
      </p:pic>
    </p:spTree>
    <p:extLst>
      <p:ext uri="{BB962C8B-B14F-4D97-AF65-F5344CB8AC3E}">
        <p14:creationId xmlns:p14="http://schemas.microsoft.com/office/powerpoint/2010/main" val="2615706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5467" y="304800"/>
            <a:ext cx="8652933" cy="5909311"/>
          </a:xfrm>
          <a:prstGeom prst="rect">
            <a:avLst/>
          </a:prstGeom>
        </p:spPr>
        <p:txBody>
          <a:bodyPr wrap="square">
            <a:spAutoFit/>
          </a:bodyPr>
          <a:lstStyle/>
          <a:p>
            <a:pPr algn="ctr"/>
            <a:r>
              <a:rPr lang="en-US" sz="2000" u="sng" dirty="0" smtClean="0"/>
              <a:t>Duties </a:t>
            </a:r>
            <a:r>
              <a:rPr lang="en-US" sz="2000" u="sng" dirty="0"/>
              <a:t>and </a:t>
            </a:r>
            <a:r>
              <a:rPr lang="en-US" sz="2000" u="sng" dirty="0" smtClean="0"/>
              <a:t>Responsibilities</a:t>
            </a:r>
            <a:endParaRPr lang="en-US" sz="2000" dirty="0"/>
          </a:p>
          <a:p>
            <a:r>
              <a:rPr lang="en-US" dirty="0"/>
              <a:t> </a:t>
            </a:r>
          </a:p>
          <a:p>
            <a:pPr marL="285750" indent="-285750">
              <a:buFont typeface="Arial"/>
              <a:buChar char="•"/>
            </a:pPr>
            <a:r>
              <a:rPr lang="en-US" dirty="0"/>
              <a:t>Maintenance and housekeeping of buildings and grounds</a:t>
            </a:r>
          </a:p>
          <a:p>
            <a:pPr marL="285750" indent="-285750">
              <a:buFont typeface="Arial"/>
              <a:buChar char="•"/>
            </a:pPr>
            <a:endParaRPr lang="en-US" dirty="0"/>
          </a:p>
          <a:p>
            <a:pPr marL="285750" indent="-285750">
              <a:buFont typeface="Arial"/>
              <a:buChar char="•"/>
            </a:pPr>
            <a:r>
              <a:rPr lang="en-US" dirty="0"/>
              <a:t>Monitoring Sexton performance</a:t>
            </a:r>
          </a:p>
          <a:p>
            <a:r>
              <a:rPr lang="en-US" dirty="0"/>
              <a:t> </a:t>
            </a:r>
          </a:p>
          <a:p>
            <a:pPr marL="285750" indent="-285750">
              <a:buFont typeface="Arial"/>
              <a:buChar char="•"/>
            </a:pPr>
            <a:r>
              <a:rPr lang="en-US" dirty="0"/>
              <a:t>Management of tenants use: (LUW Soup Kitchen, LUW Samaritan house)</a:t>
            </a:r>
          </a:p>
          <a:p>
            <a:r>
              <a:rPr lang="en-US" dirty="0"/>
              <a:t> </a:t>
            </a:r>
          </a:p>
          <a:p>
            <a:pPr marL="285750" indent="-285750">
              <a:buFont typeface="Arial"/>
              <a:buChar char="•"/>
            </a:pPr>
            <a:r>
              <a:rPr lang="en-US" dirty="0"/>
              <a:t>Approval of building use</a:t>
            </a:r>
          </a:p>
          <a:p>
            <a:r>
              <a:rPr lang="en-US" dirty="0"/>
              <a:t> </a:t>
            </a:r>
          </a:p>
          <a:p>
            <a:pPr marL="285750" indent="-285750">
              <a:buFont typeface="Arial"/>
              <a:buChar char="•"/>
            </a:pPr>
            <a:r>
              <a:rPr lang="en-US" dirty="0"/>
              <a:t>Maintenance of the rectory</a:t>
            </a:r>
          </a:p>
          <a:p>
            <a:r>
              <a:rPr lang="en-US" dirty="0"/>
              <a:t> </a:t>
            </a:r>
          </a:p>
          <a:p>
            <a:pPr marL="285750" indent="-285750">
              <a:buFont typeface="Arial"/>
              <a:buChar char="•"/>
            </a:pPr>
            <a:r>
              <a:rPr lang="en-US" dirty="0"/>
              <a:t>Security, including key distribution</a:t>
            </a:r>
          </a:p>
          <a:p>
            <a:r>
              <a:rPr lang="en-US" dirty="0"/>
              <a:t> </a:t>
            </a:r>
          </a:p>
          <a:p>
            <a:pPr marL="285750" indent="-285750">
              <a:buFont typeface="Arial"/>
              <a:buChar char="•"/>
            </a:pPr>
            <a:r>
              <a:rPr lang="en-US" dirty="0"/>
              <a:t>Facility improvements</a:t>
            </a:r>
          </a:p>
          <a:p>
            <a:r>
              <a:rPr lang="en-US" dirty="0"/>
              <a:t> </a:t>
            </a:r>
          </a:p>
          <a:p>
            <a:pPr marL="285750" indent="-285750">
              <a:buFont typeface="Arial"/>
              <a:buChar char="•"/>
            </a:pPr>
            <a:r>
              <a:rPr lang="en-US" dirty="0"/>
              <a:t>Securing and maintaining up to date permits and certificates for building</a:t>
            </a:r>
          </a:p>
          <a:p>
            <a:r>
              <a:rPr lang="en-US" dirty="0"/>
              <a:t> </a:t>
            </a:r>
          </a:p>
          <a:p>
            <a:pPr marL="285750" indent="-285750">
              <a:buFont typeface="Arial"/>
              <a:buChar char="•"/>
            </a:pPr>
            <a:r>
              <a:rPr lang="en-US" dirty="0"/>
              <a:t>Sanitation supervision</a:t>
            </a:r>
          </a:p>
          <a:p>
            <a:r>
              <a:rPr lang="en-US" dirty="0"/>
              <a:t> </a:t>
            </a:r>
          </a:p>
          <a:p>
            <a:pPr marL="285750" indent="-285750">
              <a:buFont typeface="Arial"/>
              <a:buChar char="•"/>
            </a:pPr>
            <a:r>
              <a:rPr lang="en-US" dirty="0"/>
              <a:t>Vendor consultation</a:t>
            </a:r>
          </a:p>
        </p:txBody>
      </p:sp>
    </p:spTree>
    <p:extLst>
      <p:ext uri="{BB962C8B-B14F-4D97-AF65-F5344CB8AC3E}">
        <p14:creationId xmlns:p14="http://schemas.microsoft.com/office/powerpoint/2010/main" val="40170603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514547462"/>
              </p:ext>
            </p:extLst>
          </p:nvPr>
        </p:nvGraphicFramePr>
        <p:xfrm>
          <a:off x="0" y="571499"/>
          <a:ext cx="9144000" cy="60155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Box 2"/>
          <p:cNvSpPr txBox="1"/>
          <p:nvPr/>
        </p:nvSpPr>
        <p:spPr>
          <a:xfrm>
            <a:off x="114300" y="228600"/>
            <a:ext cx="8915400" cy="571500"/>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600" b="1">
                <a:effectLst/>
                <a:ea typeface="ＭＳ 明朝"/>
                <a:cs typeface="Times New Roman"/>
              </a:rPr>
              <a:t>Grace Church Building and Grounds Organizational Chart</a:t>
            </a:r>
            <a:endParaRPr lang="en-US" sz="1200">
              <a:effectLst/>
              <a:ea typeface="ＭＳ 明朝"/>
              <a:cs typeface="Times New Roman"/>
            </a:endParaRPr>
          </a:p>
        </p:txBody>
      </p:sp>
      <p:sp>
        <p:nvSpPr>
          <p:cNvPr id="6" name="Text Box 3"/>
          <p:cNvSpPr txBox="1"/>
          <p:nvPr/>
        </p:nvSpPr>
        <p:spPr>
          <a:xfrm>
            <a:off x="342900" y="5029200"/>
            <a:ext cx="8458200" cy="1600200"/>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600" dirty="0">
                <a:effectLst/>
                <a:ea typeface="ＭＳ 明朝"/>
                <a:cs typeface="Times New Roman"/>
              </a:rPr>
              <a:t>The Project Coordinators would be responsible for their respective duties.  They would then report and consult with the Building and Grounds Chair.  The Building and Grounds Chair would report to the Vestry. The ultimate decision in most cases would rest with the Vestry</a:t>
            </a:r>
            <a:r>
              <a:rPr lang="en-US" sz="1400" dirty="0">
                <a:effectLst/>
                <a:ea typeface="ＭＳ 明朝"/>
                <a:cs typeface="Times New Roman"/>
              </a:rPr>
              <a:t>.</a:t>
            </a:r>
            <a:endParaRPr lang="en-US" sz="1200" dirty="0">
              <a:effectLst/>
              <a:ea typeface="ＭＳ 明朝"/>
              <a:cs typeface="Times New Roman"/>
            </a:endParaRPr>
          </a:p>
        </p:txBody>
      </p:sp>
    </p:spTree>
    <p:extLst>
      <p:ext uri="{BB962C8B-B14F-4D97-AF65-F5344CB8AC3E}">
        <p14:creationId xmlns:p14="http://schemas.microsoft.com/office/powerpoint/2010/main" val="33724481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rcRect/>
          <a:stretch>
            <a:fillRect/>
          </a:stretch>
        </p:blipFill>
        <p:spPr bwMode="auto">
          <a:xfrm>
            <a:off x="1388534" y="1066801"/>
            <a:ext cx="6366933" cy="4571999"/>
          </a:xfrm>
          <a:prstGeom prst="rect">
            <a:avLst/>
          </a:prstGeom>
          <a:noFill/>
          <a:ln>
            <a:noFill/>
          </a:ln>
        </p:spPr>
      </p:pic>
    </p:spTree>
    <p:extLst>
      <p:ext uri="{BB962C8B-B14F-4D97-AF65-F5344CB8AC3E}">
        <p14:creationId xmlns:p14="http://schemas.microsoft.com/office/powerpoint/2010/main" val="9188700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3201" y="319420"/>
            <a:ext cx="8822266" cy="5909311"/>
          </a:xfrm>
          <a:prstGeom prst="rect">
            <a:avLst/>
          </a:prstGeom>
        </p:spPr>
        <p:txBody>
          <a:bodyPr wrap="square">
            <a:spAutoFit/>
          </a:bodyPr>
          <a:lstStyle/>
          <a:p>
            <a:pPr algn="ctr"/>
            <a:r>
              <a:rPr lang="en-US" b="1" u="sng" dirty="0"/>
              <a:t>BUILDING AND GROUNDS BUDGET </a:t>
            </a:r>
            <a:endParaRPr lang="en-US" dirty="0"/>
          </a:p>
          <a:p>
            <a:r>
              <a:rPr lang="en-US" dirty="0"/>
              <a:t> </a:t>
            </a:r>
          </a:p>
          <a:p>
            <a:r>
              <a:rPr lang="en-US" dirty="0"/>
              <a:t>1. </a:t>
            </a:r>
            <a:r>
              <a:rPr lang="en-US" b="1" dirty="0"/>
              <a:t>Insurance</a:t>
            </a:r>
            <a:r>
              <a:rPr lang="en-US" dirty="0"/>
              <a:t> (Comm. Liability/Workers Comp/Overtime) :      </a:t>
            </a:r>
            <a:r>
              <a:rPr lang="en-US" dirty="0" smtClean="0"/>
              <a:t>             $ </a:t>
            </a:r>
            <a:r>
              <a:rPr lang="en-US" dirty="0"/>
              <a:t>47,000</a:t>
            </a:r>
          </a:p>
          <a:p>
            <a:r>
              <a:rPr lang="en-US" dirty="0"/>
              <a:t> </a:t>
            </a:r>
          </a:p>
          <a:p>
            <a:r>
              <a:rPr lang="en-US" dirty="0"/>
              <a:t>2. </a:t>
            </a:r>
            <a:r>
              <a:rPr lang="en-US" b="1" dirty="0"/>
              <a:t>Utilities</a:t>
            </a:r>
            <a:r>
              <a:rPr lang="en-US" dirty="0"/>
              <a:t> (Gas/Electric/Water, Sewer Taxes/Operations) :     </a:t>
            </a:r>
            <a:r>
              <a:rPr lang="en-US" dirty="0" smtClean="0"/>
              <a:t>            $ </a:t>
            </a:r>
            <a:r>
              <a:rPr lang="en-US" dirty="0"/>
              <a:t>74,400</a:t>
            </a:r>
          </a:p>
          <a:p>
            <a:r>
              <a:rPr lang="en-US" dirty="0"/>
              <a:t> </a:t>
            </a:r>
          </a:p>
          <a:p>
            <a:r>
              <a:rPr lang="en-US" dirty="0"/>
              <a:t>3. </a:t>
            </a:r>
            <a:r>
              <a:rPr lang="en-US" b="1" dirty="0"/>
              <a:t>Operations</a:t>
            </a:r>
            <a:r>
              <a:rPr lang="en-US" dirty="0"/>
              <a:t> (Maintenance Contracts/Supplies/Security/</a:t>
            </a:r>
          </a:p>
          <a:p>
            <a:pPr algn="r"/>
            <a:r>
              <a:rPr lang="en-US" dirty="0"/>
              <a:t>     Permits, Licenses, Inspections) :                                             </a:t>
            </a:r>
            <a:r>
              <a:rPr lang="en-US" dirty="0" smtClean="0"/>
              <a:t> </a:t>
            </a:r>
            <a:r>
              <a:rPr lang="en-US" dirty="0"/>
              <a:t>$ 33,800</a:t>
            </a:r>
          </a:p>
          <a:p>
            <a:r>
              <a:rPr lang="en-US" dirty="0"/>
              <a:t> </a:t>
            </a:r>
          </a:p>
          <a:p>
            <a:r>
              <a:rPr lang="en-US" dirty="0"/>
              <a:t>4. </a:t>
            </a:r>
            <a:r>
              <a:rPr lang="en-US" b="1" dirty="0"/>
              <a:t>Rectory</a:t>
            </a:r>
            <a:r>
              <a:rPr lang="en-US" dirty="0"/>
              <a:t> (Insurance/Utilities/Taxes/Maintenance/)                  </a:t>
            </a:r>
            <a:r>
              <a:rPr lang="en-US" dirty="0" smtClean="0"/>
              <a:t>        $ </a:t>
            </a:r>
            <a:r>
              <a:rPr lang="en-US" dirty="0"/>
              <a:t>12,900</a:t>
            </a:r>
          </a:p>
          <a:p>
            <a:r>
              <a:rPr lang="en-US" dirty="0"/>
              <a:t> </a:t>
            </a:r>
          </a:p>
          <a:p>
            <a:r>
              <a:rPr lang="en-US" dirty="0"/>
              <a:t> </a:t>
            </a:r>
          </a:p>
          <a:p>
            <a:pPr algn="r"/>
            <a:r>
              <a:rPr lang="en-US" b="1" u="sng" dirty="0" smtClean="0"/>
              <a:t>TOTAL BUDGET: $168,100</a:t>
            </a:r>
            <a:endParaRPr lang="en-US" dirty="0"/>
          </a:p>
          <a:p>
            <a:r>
              <a:rPr lang="en-US" b="1" dirty="0"/>
              <a:t> </a:t>
            </a:r>
            <a:endParaRPr lang="en-US" dirty="0"/>
          </a:p>
          <a:p>
            <a:r>
              <a:rPr lang="en-US" b="1" dirty="0"/>
              <a:t> </a:t>
            </a:r>
            <a:endParaRPr lang="en-US" dirty="0"/>
          </a:p>
          <a:p>
            <a:pPr marL="285750" indent="-285750">
              <a:buFont typeface="Arial"/>
              <a:buChar char="•"/>
            </a:pPr>
            <a:r>
              <a:rPr lang="en-US" b="1" u="sng" dirty="0" smtClean="0"/>
              <a:t>Second </a:t>
            </a:r>
            <a:r>
              <a:rPr lang="en-US" b="1" u="sng" dirty="0"/>
              <a:t>largest budget outside of Salaries and Pension.</a:t>
            </a:r>
            <a:endParaRPr lang="en-US" dirty="0"/>
          </a:p>
          <a:p>
            <a:r>
              <a:rPr lang="en-US" b="1" dirty="0"/>
              <a:t> </a:t>
            </a:r>
            <a:endParaRPr lang="en-US" dirty="0"/>
          </a:p>
          <a:p>
            <a:r>
              <a:rPr lang="en-US" b="1" dirty="0"/>
              <a:t> </a:t>
            </a:r>
            <a:endParaRPr lang="en-US" dirty="0"/>
          </a:p>
          <a:p>
            <a:pPr marL="285750" indent="-285750">
              <a:buFont typeface="Arial"/>
              <a:buChar char="•"/>
            </a:pPr>
            <a:r>
              <a:rPr lang="en-US" b="1" u="sng" dirty="0" smtClean="0"/>
              <a:t>Approximately </a:t>
            </a:r>
            <a:r>
              <a:rPr lang="en-US" b="1" u="sng" dirty="0"/>
              <a:t>30-35% of the overall budget of Grace Church.</a:t>
            </a:r>
            <a:endParaRPr lang="en-US" dirty="0"/>
          </a:p>
          <a:p>
            <a:r>
              <a:rPr lang="en-US" b="1" dirty="0"/>
              <a:t> </a:t>
            </a:r>
            <a:endParaRPr lang="en-US" dirty="0"/>
          </a:p>
          <a:p>
            <a:r>
              <a:rPr lang="en-US" dirty="0"/>
              <a:t>*Further Information can be supplied for Parishioners upon request </a:t>
            </a:r>
          </a:p>
        </p:txBody>
      </p:sp>
    </p:spTree>
    <p:extLst>
      <p:ext uri="{BB962C8B-B14F-4D97-AF65-F5344CB8AC3E}">
        <p14:creationId xmlns:p14="http://schemas.microsoft.com/office/powerpoint/2010/main" val="26109702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80</TotalTime>
  <Words>131</Words>
  <Application>Microsoft Office PowerPoint</Application>
  <PresentationFormat>On-screen Show (4:3)</PresentationFormat>
  <Paragraphs>120</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ＭＳ 明朝</vt:lpstr>
      <vt:lpstr>News Gothic MT</vt:lpstr>
      <vt:lpstr>Times New Roman</vt:lpstr>
      <vt:lpstr>Wingdings 2</vt:lpstr>
      <vt:lpstr>Breeze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CURT CONSTABLE</dc:creator>
  <cp:lastModifiedBy>Michael Heffner</cp:lastModifiedBy>
  <cp:revision>16</cp:revision>
  <dcterms:created xsi:type="dcterms:W3CDTF">2016-05-14T20:10:03Z</dcterms:created>
  <dcterms:modified xsi:type="dcterms:W3CDTF">2016-05-15T12:22:28Z</dcterms:modified>
</cp:coreProperties>
</file>